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7"/>
  </p:notesMasterIdLst>
  <p:sldIdLst>
    <p:sldId id="256" r:id="rId3"/>
    <p:sldId id="257" r:id="rId4"/>
    <p:sldId id="259" r:id="rId5"/>
    <p:sldId id="258" r:id="rId6"/>
  </p:sldIdLst>
  <p:sldSz cx="12801600" cy="7772400"/>
  <p:notesSz cx="128016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533" y="-1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54672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251700" y="0"/>
            <a:ext cx="554672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976D5-F53B-4505-9DBB-E7B8F2CD27C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41800" y="971550"/>
            <a:ext cx="4318000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79525" y="3740150"/>
            <a:ext cx="102425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554672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251700" y="7383463"/>
            <a:ext cx="554672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18CED-FF15-497D-8CEB-0533DD542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6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18CED-FF15-497D-8CEB-0533DD5429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625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0" y="2409444"/>
            <a:ext cx="1088136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0" y="4352544"/>
            <a:ext cx="896112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967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3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170" y="4989743"/>
            <a:ext cx="7680960" cy="64230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8170" y="212956"/>
            <a:ext cx="7680960" cy="4663440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96273" y="5785220"/>
            <a:ext cx="7680960" cy="912177"/>
          </a:xfrm>
        </p:spPr>
        <p:txBody>
          <a:bodyPr/>
          <a:lstStyle>
            <a:lvl1pPr marL="0" indent="0">
              <a:buNone/>
              <a:defRPr sz="1470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0078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084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0" y="1787652"/>
            <a:ext cx="5568696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4" y="1787652"/>
            <a:ext cx="5568696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 template photo_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2982" y="0"/>
            <a:ext cx="6738620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051"/>
          <p:cNvSpPr txBox="1">
            <a:spLocks noChangeArrowheads="1"/>
          </p:cNvSpPr>
          <p:nvPr userDrawn="1"/>
        </p:nvSpPr>
        <p:spPr bwMode="auto">
          <a:xfrm>
            <a:off x="9414" y="5584613"/>
            <a:ext cx="5682932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680" dirty="0" smtClean="0">
              <a:solidFill>
                <a:srgbClr val="1D2F68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en-US" sz="1680" dirty="0" smtClean="0">
                <a:solidFill>
                  <a:srgbClr val="1D2F68"/>
                </a:solidFill>
              </a:rPr>
              <a:t>Date:</a:t>
            </a:r>
            <a:r>
              <a:rPr lang="en-US" sz="1680" baseline="0" dirty="0" smtClean="0">
                <a:solidFill>
                  <a:srgbClr val="1D2F68"/>
                </a:solidFill>
              </a:rPr>
              <a:t>  05-05-21 </a:t>
            </a:r>
            <a:endParaRPr lang="en-US" sz="1680" dirty="0">
              <a:solidFill>
                <a:srgbClr val="1D2F68"/>
              </a:solidFill>
            </a:endParaRPr>
          </a:p>
        </p:txBody>
      </p:sp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18468" y="401631"/>
            <a:ext cx="5788117" cy="1581467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2915" y="2035274"/>
            <a:ext cx="5751237" cy="1209371"/>
          </a:xfrm>
        </p:spPr>
        <p:txBody>
          <a:bodyPr/>
          <a:lstStyle>
            <a:lvl1pPr marL="0" indent="0">
              <a:buFontTx/>
              <a:buNone/>
              <a:defRPr sz="336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Select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2446205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430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422" y="1709212"/>
            <a:ext cx="5527359" cy="4976495"/>
          </a:xfrm>
        </p:spPr>
        <p:txBody>
          <a:bodyPr/>
          <a:lstStyle>
            <a:lvl1pPr>
              <a:defRPr sz="2940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4140" y="1709212"/>
            <a:ext cx="5529580" cy="4976495"/>
          </a:xfrm>
        </p:spPr>
        <p:txBody>
          <a:bodyPr/>
          <a:lstStyle>
            <a:lvl1pPr>
              <a:defRPr sz="2940"/>
            </a:lvl1pPr>
            <a:lvl2pPr>
              <a:defRPr sz="2520"/>
            </a:lvl2pPr>
            <a:lvl3pPr>
              <a:defRPr sz="2100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48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733331" y="60763"/>
            <a:ext cx="944244" cy="160020"/>
          </a:xfrm>
          <a:custGeom>
            <a:avLst/>
            <a:gdLst/>
            <a:ahLst/>
            <a:cxnLst/>
            <a:rect l="l" t="t" r="r" b="b"/>
            <a:pathLst>
              <a:path w="944245" h="160020">
                <a:moveTo>
                  <a:pt x="943788" y="79889"/>
                </a:moveTo>
                <a:lnTo>
                  <a:pt x="936726" y="35557"/>
                </a:lnTo>
                <a:lnTo>
                  <a:pt x="915543" y="0"/>
                </a:lnTo>
                <a:lnTo>
                  <a:pt x="28245" y="0"/>
                </a:lnTo>
                <a:lnTo>
                  <a:pt x="7061" y="35557"/>
                </a:lnTo>
                <a:lnTo>
                  <a:pt x="0" y="79889"/>
                </a:lnTo>
                <a:lnTo>
                  <a:pt x="7061" y="124221"/>
                </a:lnTo>
                <a:lnTo>
                  <a:pt x="28245" y="159778"/>
                </a:lnTo>
                <a:lnTo>
                  <a:pt x="915543" y="159778"/>
                </a:lnTo>
                <a:lnTo>
                  <a:pt x="936726" y="124221"/>
                </a:lnTo>
                <a:lnTo>
                  <a:pt x="943788" y="79889"/>
                </a:lnTo>
                <a:close/>
              </a:path>
            </a:pathLst>
          </a:custGeom>
          <a:solidFill>
            <a:srgbClr val="FF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143" y="693419"/>
            <a:ext cx="1082040" cy="370840"/>
          </a:xfrm>
          <a:custGeom>
            <a:avLst/>
            <a:gdLst/>
            <a:ahLst/>
            <a:cxnLst/>
            <a:rect l="l" t="t" r="r" b="b"/>
            <a:pathLst>
              <a:path w="1082040" h="370840">
                <a:moveTo>
                  <a:pt x="0" y="0"/>
                </a:moveTo>
                <a:lnTo>
                  <a:pt x="0" y="370331"/>
                </a:lnTo>
                <a:lnTo>
                  <a:pt x="1082039" y="370331"/>
                </a:lnTo>
                <a:lnTo>
                  <a:pt x="108203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0080" y="310896"/>
            <a:ext cx="1152144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0080" y="1787652"/>
            <a:ext cx="1152144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7228332"/>
            <a:ext cx="409651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7228332"/>
            <a:ext cx="294436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7228332"/>
            <a:ext cx="294436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 userDrawn="1"/>
        </p:nvSpPr>
        <p:spPr bwMode="auto">
          <a:xfrm>
            <a:off x="0" y="6989107"/>
            <a:ext cx="12801600" cy="924772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endParaRPr lang="en-US" sz="2520" dirty="0"/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00076" y="390420"/>
            <a:ext cx="11861484" cy="69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title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6159" y="1866533"/>
            <a:ext cx="11270298" cy="497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628971" y="7032947"/>
            <a:ext cx="6698615" cy="2862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6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6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617855" y="7236248"/>
            <a:ext cx="5236210" cy="2862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6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13" name="Footer Placeholder 3"/>
          <p:cNvSpPr txBox="1">
            <a:spLocks/>
          </p:cNvSpPr>
          <p:nvPr userDrawn="1"/>
        </p:nvSpPr>
        <p:spPr>
          <a:xfrm>
            <a:off x="327480" y="7167074"/>
            <a:ext cx="5380066" cy="441386"/>
          </a:xfrm>
          <a:prstGeom prst="rect">
            <a:avLst/>
          </a:prstGeom>
        </p:spPr>
        <p:txBody>
          <a:bodyPr vert="horz" lIns="96012" tIns="48006" rIns="96012" bIns="48006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260" dirty="0" smtClean="0"/>
              <a:t>ERAM Coordination Meeting  05-05-21    </a:t>
            </a:r>
            <a:endParaRPr lang="en-US" sz="1260" dirty="0"/>
          </a:p>
        </p:txBody>
      </p:sp>
      <p:grpSp>
        <p:nvGrpSpPr>
          <p:cNvPr id="14" name="Group 23">
            <a:extLst>
              <a:ext uri="{FF2B5EF4-FFF2-40B4-BE49-F238E27FC236}">
                <a16:creationId xmlns:a16="http://schemas.microsoft.com/office/drawing/2014/main" id="{BE117794-C196-4C7C-9E29-9FA8C57D2EA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74646" y="7041351"/>
            <a:ext cx="2382520" cy="814658"/>
            <a:chOff x="3596" y="3858"/>
            <a:chExt cx="1072" cy="417"/>
          </a:xfrm>
        </p:grpSpPr>
        <p:pic>
          <p:nvPicPr>
            <p:cNvPr id="15" name="Picture 24" descr="NEW FAA LOGO">
              <a:extLst>
                <a:ext uri="{FF2B5EF4-FFF2-40B4-BE49-F238E27FC236}">
                  <a16:creationId xmlns:a16="http://schemas.microsoft.com/office/drawing/2014/main" id="{CA28315D-D1CB-4848-86EC-A457458D39C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0">
              <a:clrChange>
                <a:clrFrom>
                  <a:srgbClr val="DF1F06"/>
                </a:clrFrom>
                <a:clrTo>
                  <a:srgbClr val="DF1F0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33" t="3734" r="14973" b="4564"/>
            <a:stretch>
              <a:fillRect/>
            </a:stretch>
          </p:blipFill>
          <p:spPr bwMode="auto">
            <a:xfrm>
              <a:off x="3596" y="3858"/>
              <a:ext cx="416" cy="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25">
              <a:extLst>
                <a:ext uri="{FF2B5EF4-FFF2-40B4-BE49-F238E27FC236}">
                  <a16:creationId xmlns:a16="http://schemas.microsoft.com/office/drawing/2014/main" id="{3D0946B0-5D35-408D-BECA-B87F4C76420D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645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60" b="1" dirty="0">
                  <a:solidFill>
                    <a:srgbClr val="FFFFFF"/>
                  </a:solidFill>
                  <a:cs typeface="Arial" charset="0"/>
                </a:rPr>
                <a:t>Federal Aviation</a:t>
              </a:r>
            </a:p>
            <a:p>
              <a:pPr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60" b="1" dirty="0">
                  <a:solidFill>
                    <a:srgbClr val="FFFFFF"/>
                  </a:solidFill>
                  <a:cs typeface="Arial" charset="0"/>
                </a:rPr>
                <a:t>Administration</a:t>
              </a:r>
            </a:p>
          </p:txBody>
        </p:sp>
      </p:grpSp>
      <p:sp>
        <p:nvSpPr>
          <p:cNvPr id="12" name="Rectangle 11"/>
          <p:cNvSpPr/>
          <p:nvPr userDrawn="1"/>
        </p:nvSpPr>
        <p:spPr>
          <a:xfrm>
            <a:off x="11620405" y="7294528"/>
            <a:ext cx="812103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6012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7F7F791-A6ED-4314-905E-47002D79DCCD}" type="slidenum">
              <a:rPr kumimoji="0" lang="en-US" sz="126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601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6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35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5pPr>
      <a:lvl6pPr marL="480060" algn="l" rtl="0" fontAlgn="base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6pPr>
      <a:lvl7pPr marL="960120" algn="l" rtl="0" fontAlgn="base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7pPr>
      <a:lvl8pPr marL="1440180" algn="l" rtl="0" fontAlgn="base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8pPr>
      <a:lvl9pPr marL="1920240" algn="l" rtl="0" fontAlgn="base">
        <a:spcBef>
          <a:spcPct val="0"/>
        </a:spcBef>
        <a:spcAft>
          <a:spcPct val="0"/>
        </a:spcAft>
        <a:defRPr sz="4200" b="1">
          <a:solidFill>
            <a:srgbClr val="1D2F68"/>
          </a:solidFill>
          <a:latin typeface="Arial" charset="0"/>
        </a:defRPr>
      </a:lvl9pPr>
    </p:titleStyle>
    <p:bodyStyle>
      <a:lvl1pPr marL="360045" indent="-360045" algn="l" rtl="0" eaLnBrk="0" fontAlgn="base" hangingPunct="0">
        <a:spcBef>
          <a:spcPct val="20000"/>
        </a:spcBef>
        <a:spcAft>
          <a:spcPct val="0"/>
        </a:spcAft>
        <a:buChar char="•"/>
        <a:defRPr sz="2940" b="1">
          <a:solidFill>
            <a:schemeClr val="tx1"/>
          </a:solidFill>
          <a:latin typeface="+mn-lt"/>
          <a:ea typeface="+mn-ea"/>
          <a:cs typeface="+mn-cs"/>
        </a:defRPr>
      </a:lvl1pPr>
      <a:lvl2pPr marL="780098" indent="-300038" algn="l" rtl="0" eaLnBrk="0" fontAlgn="base" hangingPunct="0">
        <a:spcBef>
          <a:spcPct val="20000"/>
        </a:spcBef>
        <a:spcAft>
          <a:spcPct val="0"/>
        </a:spcAft>
        <a:buChar char="–"/>
        <a:defRPr sz="2520">
          <a:solidFill>
            <a:schemeClr val="tx1"/>
          </a:solidFill>
          <a:latin typeface="+mn-lt"/>
        </a:defRPr>
      </a:lvl2pPr>
      <a:lvl3pPr marL="1200150" indent="-240030" algn="l" rtl="0" eaLnBrk="0" fontAlgn="base" hangingPunct="0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680210" indent="-24003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160270" indent="-24003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640330" indent="-24003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3120390" indent="-24003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600450" indent="-24003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4080510" indent="-24003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0" y="695452"/>
            <a:ext cx="65405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Activity</a:t>
            </a:r>
            <a:r>
              <a:rPr sz="800" spc="-10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Name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053083"/>
            <a:ext cx="1082040" cy="0"/>
          </a:xfrm>
          <a:custGeom>
            <a:avLst/>
            <a:gdLst/>
            <a:ahLst/>
            <a:cxnLst/>
            <a:rect l="l" t="t" r="r" b="b"/>
            <a:pathLst>
              <a:path w="1082040">
                <a:moveTo>
                  <a:pt x="0" y="0"/>
                </a:moveTo>
                <a:lnTo>
                  <a:pt x="1082039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82039" y="691895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91183" y="693419"/>
            <a:ext cx="655320" cy="370840"/>
          </a:xfrm>
          <a:custGeom>
            <a:avLst/>
            <a:gdLst/>
            <a:ahLst/>
            <a:cxnLst/>
            <a:rect l="l" t="t" r="r" b="b"/>
            <a:pathLst>
              <a:path w="655319" h="370840">
                <a:moveTo>
                  <a:pt x="0" y="0"/>
                </a:moveTo>
                <a:lnTo>
                  <a:pt x="0" y="370331"/>
                </a:lnTo>
                <a:lnTo>
                  <a:pt x="655319" y="370331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07439" y="695452"/>
            <a:ext cx="24511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latin typeface="Arial"/>
                <a:cs typeface="Arial"/>
              </a:rPr>
              <a:t>St</a:t>
            </a:r>
            <a:r>
              <a:rPr sz="800" spc="5" dirty="0">
                <a:latin typeface="Arial"/>
                <a:cs typeface="Arial"/>
              </a:rPr>
              <a:t>a</a:t>
            </a:r>
            <a:r>
              <a:rPr sz="800" spc="30" dirty="0">
                <a:latin typeface="Arial"/>
                <a:cs typeface="Arial"/>
              </a:rPr>
              <a:t>r</a:t>
            </a:r>
            <a:r>
              <a:rPr sz="800" spc="5" dirty="0">
                <a:latin typeface="Arial"/>
                <a:cs typeface="Arial"/>
              </a:rPr>
              <a:t>t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82039" y="1053083"/>
            <a:ext cx="654050" cy="0"/>
          </a:xfrm>
          <a:custGeom>
            <a:avLst/>
            <a:gdLst/>
            <a:ahLst/>
            <a:cxnLst/>
            <a:rect l="l" t="t" r="r" b="b"/>
            <a:pathLst>
              <a:path w="654050">
                <a:moveTo>
                  <a:pt x="0" y="0"/>
                </a:moveTo>
                <a:lnTo>
                  <a:pt x="653795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5835" y="691895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46504" y="693419"/>
            <a:ext cx="617220" cy="370840"/>
          </a:xfrm>
          <a:custGeom>
            <a:avLst/>
            <a:gdLst/>
            <a:ahLst/>
            <a:cxnLst/>
            <a:rect l="l" t="t" r="r" b="b"/>
            <a:pathLst>
              <a:path w="617219" h="370840">
                <a:moveTo>
                  <a:pt x="0" y="0"/>
                </a:moveTo>
                <a:lnTo>
                  <a:pt x="0" y="370331"/>
                </a:lnTo>
                <a:lnTo>
                  <a:pt x="617219" y="370331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762758" y="695452"/>
            <a:ext cx="30162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Finish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35835" y="1053083"/>
            <a:ext cx="617220" cy="0"/>
          </a:xfrm>
          <a:custGeom>
            <a:avLst/>
            <a:gdLst/>
            <a:ahLst/>
            <a:cxnLst/>
            <a:rect l="l" t="t" r="r" b="b"/>
            <a:pathLst>
              <a:path w="617219">
                <a:moveTo>
                  <a:pt x="0" y="0"/>
                </a:moveTo>
                <a:lnTo>
                  <a:pt x="617219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53055" y="691895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63723" y="693419"/>
            <a:ext cx="447040" cy="370840"/>
          </a:xfrm>
          <a:custGeom>
            <a:avLst/>
            <a:gdLst/>
            <a:ahLst/>
            <a:cxnLst/>
            <a:rect l="l" t="t" r="r" b="b"/>
            <a:pathLst>
              <a:path w="447039" h="370840">
                <a:moveTo>
                  <a:pt x="0" y="0"/>
                </a:moveTo>
                <a:lnTo>
                  <a:pt x="0" y="370331"/>
                </a:lnTo>
                <a:lnTo>
                  <a:pt x="446531" y="370331"/>
                </a:lnTo>
                <a:lnTo>
                  <a:pt x="446531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369310" y="705612"/>
            <a:ext cx="419100" cy="242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8100">
              <a:lnSpc>
                <a:spcPts val="900"/>
              </a:lnSpc>
            </a:pPr>
            <a:r>
              <a:rPr sz="800" spc="45" dirty="0">
                <a:latin typeface="Arial"/>
                <a:cs typeface="Arial"/>
              </a:rPr>
              <a:t>O</a:t>
            </a:r>
            <a:r>
              <a:rPr sz="800" spc="30" dirty="0">
                <a:latin typeface="Arial"/>
                <a:cs typeface="Arial"/>
              </a:rPr>
              <a:t>r</a:t>
            </a:r>
            <a:r>
              <a:rPr sz="800" spc="-30" dirty="0">
                <a:latin typeface="Arial"/>
                <a:cs typeface="Arial"/>
              </a:rPr>
              <a:t>i</a:t>
            </a:r>
            <a:r>
              <a:rPr sz="800" spc="-5" dirty="0">
                <a:latin typeface="Arial"/>
                <a:cs typeface="Arial"/>
              </a:rPr>
              <a:t>g</a:t>
            </a:r>
            <a:r>
              <a:rPr sz="800" spc="-30" dirty="0">
                <a:latin typeface="Arial"/>
                <a:cs typeface="Arial"/>
              </a:rPr>
              <a:t>i</a:t>
            </a:r>
            <a:r>
              <a:rPr sz="800" spc="-5" dirty="0">
                <a:latin typeface="Arial"/>
                <a:cs typeface="Arial"/>
              </a:rPr>
              <a:t>na</a:t>
            </a:r>
            <a:r>
              <a:rPr sz="800" spc="5" dirty="0">
                <a:latin typeface="Arial"/>
                <a:cs typeface="Arial"/>
              </a:rPr>
              <a:t>l  </a:t>
            </a:r>
            <a:r>
              <a:rPr sz="800" spc="20" dirty="0">
                <a:latin typeface="Arial"/>
                <a:cs typeface="Arial"/>
              </a:rPr>
              <a:t>D</a:t>
            </a:r>
            <a:r>
              <a:rPr sz="800" spc="5" dirty="0">
                <a:latin typeface="Arial"/>
                <a:cs typeface="Arial"/>
              </a:rPr>
              <a:t>u</a:t>
            </a:r>
            <a:r>
              <a:rPr sz="800" spc="30" dirty="0">
                <a:latin typeface="Arial"/>
                <a:cs typeface="Arial"/>
              </a:rPr>
              <a:t>r</a:t>
            </a:r>
            <a:r>
              <a:rPr sz="800" spc="-5" dirty="0">
                <a:latin typeface="Arial"/>
                <a:cs typeface="Arial"/>
              </a:rPr>
              <a:t>a</a:t>
            </a:r>
            <a:r>
              <a:rPr sz="800" dirty="0">
                <a:latin typeface="Arial"/>
                <a:cs typeface="Arial"/>
              </a:rPr>
              <a:t>t</a:t>
            </a:r>
            <a:r>
              <a:rPr sz="800" spc="-40" dirty="0">
                <a:latin typeface="Arial"/>
                <a:cs typeface="Arial"/>
              </a:rPr>
              <a:t>i</a:t>
            </a:r>
            <a:r>
              <a:rPr sz="800" spc="-5" dirty="0">
                <a:latin typeface="Arial"/>
                <a:cs typeface="Arial"/>
              </a:rPr>
              <a:t>o</a:t>
            </a:r>
            <a:r>
              <a:rPr sz="800" spc="10" dirty="0">
                <a:latin typeface="Arial"/>
                <a:cs typeface="Arial"/>
              </a:rPr>
              <a:t>n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353055" y="1053083"/>
            <a:ext cx="447040" cy="0"/>
          </a:xfrm>
          <a:custGeom>
            <a:avLst/>
            <a:gdLst/>
            <a:ahLst/>
            <a:cxnLst/>
            <a:rect l="l" t="t" r="r" b="b"/>
            <a:pathLst>
              <a:path w="447039">
                <a:moveTo>
                  <a:pt x="0" y="0"/>
                </a:moveTo>
                <a:lnTo>
                  <a:pt x="446531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99588" y="691895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43" y="1063751"/>
            <a:ext cx="1082040" cy="227329"/>
          </a:xfrm>
          <a:custGeom>
            <a:avLst/>
            <a:gdLst/>
            <a:ahLst/>
            <a:cxnLst/>
            <a:rect l="l" t="t" r="r" b="b"/>
            <a:pathLst>
              <a:path w="1082040" h="227330">
                <a:moveTo>
                  <a:pt x="0" y="0"/>
                </a:moveTo>
                <a:lnTo>
                  <a:pt x="0" y="227075"/>
                </a:lnTo>
                <a:lnTo>
                  <a:pt x="1082039" y="227075"/>
                </a:lnTo>
                <a:lnTo>
                  <a:pt x="108203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244" y="1280160"/>
            <a:ext cx="1043940" cy="0"/>
          </a:xfrm>
          <a:custGeom>
            <a:avLst/>
            <a:gdLst/>
            <a:ahLst/>
            <a:cxnLst/>
            <a:rect l="l" t="t" r="r" b="b"/>
            <a:pathLst>
              <a:path w="1043940">
                <a:moveTo>
                  <a:pt x="0" y="0"/>
                </a:moveTo>
                <a:lnTo>
                  <a:pt x="1043939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91183" y="1063751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91183" y="1281683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91183" y="1280160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46503" y="1063751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99643" y="1072895"/>
            <a:ext cx="2581910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905"/>
              </a:lnSpc>
            </a:pPr>
            <a:r>
              <a:rPr sz="800" spc="-280" dirty="0">
                <a:latin typeface="Arial"/>
                <a:cs typeface="Arial"/>
              </a:rPr>
              <a:t>RRReeellleeeaaassseee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sz="800" spc="-250" dirty="0">
                <a:latin typeface="Arial"/>
                <a:cs typeface="Arial"/>
              </a:rPr>
              <a:t>DDDaaatetetesss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746503" y="1281683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46504" y="1280160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63723" y="1063751"/>
            <a:ext cx="447040" cy="227329"/>
          </a:xfrm>
          <a:custGeom>
            <a:avLst/>
            <a:gdLst/>
            <a:ahLst/>
            <a:cxnLst/>
            <a:rect l="l" t="t" r="r" b="b"/>
            <a:pathLst>
              <a:path w="447039" h="227330">
                <a:moveTo>
                  <a:pt x="0" y="0"/>
                </a:moveTo>
                <a:lnTo>
                  <a:pt x="0" y="227075"/>
                </a:lnTo>
                <a:lnTo>
                  <a:pt x="446531" y="227075"/>
                </a:lnTo>
                <a:lnTo>
                  <a:pt x="44653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9643" y="1072895"/>
            <a:ext cx="2581910" cy="208915"/>
          </a:xfrm>
          <a:custGeom>
            <a:avLst/>
            <a:gdLst/>
            <a:ahLst/>
            <a:cxnLst/>
            <a:rect l="l" t="t" r="r" b="b"/>
            <a:pathLst>
              <a:path w="2581910" h="208915">
                <a:moveTo>
                  <a:pt x="0" y="0"/>
                </a:moveTo>
                <a:lnTo>
                  <a:pt x="0" y="208787"/>
                </a:lnTo>
                <a:lnTo>
                  <a:pt x="2581655" y="208787"/>
                </a:lnTo>
                <a:lnTo>
                  <a:pt x="2581655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96087" y="1065783"/>
            <a:ext cx="70421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Release</a:t>
            </a:r>
            <a:r>
              <a:rPr sz="800" spc="-9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Dates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363723" y="1280160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99588" y="1053083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143" y="1290827"/>
            <a:ext cx="1082040" cy="228600"/>
          </a:xfrm>
          <a:custGeom>
            <a:avLst/>
            <a:gdLst/>
            <a:ahLst/>
            <a:cxnLst/>
            <a:rect l="l" t="t" r="r" b="b"/>
            <a:pathLst>
              <a:path w="1082040" h="228600">
                <a:moveTo>
                  <a:pt x="0" y="0"/>
                </a:moveTo>
                <a:lnTo>
                  <a:pt x="0" y="228599"/>
                </a:lnTo>
                <a:lnTo>
                  <a:pt x="1082039" y="228599"/>
                </a:lnTo>
                <a:lnTo>
                  <a:pt x="108203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7244" y="1508760"/>
            <a:ext cx="1043940" cy="0"/>
          </a:xfrm>
          <a:custGeom>
            <a:avLst/>
            <a:gdLst/>
            <a:ahLst/>
            <a:cxnLst/>
            <a:rect l="l" t="t" r="r" b="b"/>
            <a:pathLst>
              <a:path w="1043940">
                <a:moveTo>
                  <a:pt x="0" y="0"/>
                </a:moveTo>
                <a:lnTo>
                  <a:pt x="1043939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91183" y="1290827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91183" y="1508759"/>
            <a:ext cx="655320" cy="10795"/>
          </a:xfrm>
          <a:custGeom>
            <a:avLst/>
            <a:gdLst/>
            <a:ahLst/>
            <a:cxnLst/>
            <a:rect l="l" t="t" r="r" b="b"/>
            <a:pathLst>
              <a:path w="655319" h="10794">
                <a:moveTo>
                  <a:pt x="0" y="0"/>
                </a:moveTo>
                <a:lnTo>
                  <a:pt x="0" y="10667"/>
                </a:lnTo>
                <a:lnTo>
                  <a:pt x="655319" y="10667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91183" y="1508760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46503" y="1290827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99643" y="1299972"/>
            <a:ext cx="2581910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905"/>
              </a:lnSpc>
            </a:pPr>
            <a:r>
              <a:rPr sz="800" spc="-260" dirty="0">
                <a:latin typeface="Arial"/>
                <a:cs typeface="Arial"/>
              </a:rPr>
              <a:t>CCChhhaaarrrttt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spc="-280" dirty="0">
                <a:latin typeface="Arial"/>
                <a:cs typeface="Arial"/>
              </a:rPr>
              <a:t>DDDaaattteeesss</a:t>
            </a:r>
            <a:endParaRPr sz="8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746503" y="1508759"/>
            <a:ext cx="617220" cy="10795"/>
          </a:xfrm>
          <a:custGeom>
            <a:avLst/>
            <a:gdLst/>
            <a:ahLst/>
            <a:cxnLst/>
            <a:rect l="l" t="t" r="r" b="b"/>
            <a:pathLst>
              <a:path w="617219" h="10794">
                <a:moveTo>
                  <a:pt x="0" y="0"/>
                </a:moveTo>
                <a:lnTo>
                  <a:pt x="0" y="10667"/>
                </a:lnTo>
                <a:lnTo>
                  <a:pt x="617219" y="10667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46504" y="1508760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363723" y="1290827"/>
            <a:ext cx="447040" cy="228600"/>
          </a:xfrm>
          <a:custGeom>
            <a:avLst/>
            <a:gdLst/>
            <a:ahLst/>
            <a:cxnLst/>
            <a:rect l="l" t="t" r="r" b="b"/>
            <a:pathLst>
              <a:path w="447039" h="228600">
                <a:moveTo>
                  <a:pt x="0" y="0"/>
                </a:moveTo>
                <a:lnTo>
                  <a:pt x="0" y="228599"/>
                </a:lnTo>
                <a:lnTo>
                  <a:pt x="446531" y="228599"/>
                </a:lnTo>
                <a:lnTo>
                  <a:pt x="44653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9643" y="1299972"/>
            <a:ext cx="2581910" cy="208915"/>
          </a:xfrm>
          <a:custGeom>
            <a:avLst/>
            <a:gdLst/>
            <a:ahLst/>
            <a:cxnLst/>
            <a:rect l="l" t="t" r="r" b="b"/>
            <a:pathLst>
              <a:path w="2581910" h="208915">
                <a:moveTo>
                  <a:pt x="0" y="0"/>
                </a:moveTo>
                <a:lnTo>
                  <a:pt x="0" y="208787"/>
                </a:lnTo>
                <a:lnTo>
                  <a:pt x="2581655" y="208787"/>
                </a:lnTo>
                <a:lnTo>
                  <a:pt x="2581655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96087" y="1292859"/>
            <a:ext cx="58102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Chart</a:t>
            </a:r>
            <a:r>
              <a:rPr sz="800" spc="-10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Dates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363723" y="1508760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799588" y="128016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143" y="1519427"/>
            <a:ext cx="1082040" cy="227329"/>
          </a:xfrm>
          <a:custGeom>
            <a:avLst/>
            <a:gdLst/>
            <a:ahLst/>
            <a:cxnLst/>
            <a:rect l="l" t="t" r="r" b="b"/>
            <a:pathLst>
              <a:path w="1082040" h="227330">
                <a:moveTo>
                  <a:pt x="0" y="0"/>
                </a:moveTo>
                <a:lnTo>
                  <a:pt x="0" y="227075"/>
                </a:lnTo>
                <a:lnTo>
                  <a:pt x="1082039" y="227075"/>
                </a:lnTo>
                <a:lnTo>
                  <a:pt x="108203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7244" y="1735835"/>
            <a:ext cx="1043940" cy="0"/>
          </a:xfrm>
          <a:custGeom>
            <a:avLst/>
            <a:gdLst/>
            <a:ahLst/>
            <a:cxnLst/>
            <a:rect l="l" t="t" r="r" b="b"/>
            <a:pathLst>
              <a:path w="1043940">
                <a:moveTo>
                  <a:pt x="0" y="0"/>
                </a:moveTo>
                <a:lnTo>
                  <a:pt x="1043939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91183" y="1519427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91183" y="1737359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91183" y="1735835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746503" y="1519427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99643" y="1528572"/>
            <a:ext cx="2581910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905"/>
              </a:lnSpc>
            </a:pPr>
            <a:r>
              <a:rPr sz="800" spc="-330" dirty="0">
                <a:latin typeface="Arial"/>
                <a:cs typeface="Arial"/>
              </a:rPr>
              <a:t>TTTRRR222</a:t>
            </a:r>
            <a:r>
              <a:rPr sz="800" spc="-35" dirty="0">
                <a:latin typeface="Arial"/>
                <a:cs typeface="Arial"/>
              </a:rPr>
              <a:t> </a:t>
            </a:r>
            <a:r>
              <a:rPr sz="800" spc="-220" dirty="0">
                <a:latin typeface="Arial"/>
                <a:cs typeface="Arial"/>
              </a:rPr>
              <a:t>FFFuuullllll</a:t>
            </a:r>
            <a:endParaRPr sz="8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46503" y="1737359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46504" y="1735835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363723" y="1519427"/>
            <a:ext cx="447040" cy="227329"/>
          </a:xfrm>
          <a:custGeom>
            <a:avLst/>
            <a:gdLst/>
            <a:ahLst/>
            <a:cxnLst/>
            <a:rect l="l" t="t" r="r" b="b"/>
            <a:pathLst>
              <a:path w="447039" h="227330">
                <a:moveTo>
                  <a:pt x="0" y="0"/>
                </a:moveTo>
                <a:lnTo>
                  <a:pt x="0" y="227075"/>
                </a:lnTo>
                <a:lnTo>
                  <a:pt x="446531" y="227075"/>
                </a:lnTo>
                <a:lnTo>
                  <a:pt x="44653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99643" y="1528572"/>
            <a:ext cx="2581910" cy="208915"/>
          </a:xfrm>
          <a:custGeom>
            <a:avLst/>
            <a:gdLst/>
            <a:ahLst/>
            <a:cxnLst/>
            <a:rect l="l" t="t" r="r" b="b"/>
            <a:pathLst>
              <a:path w="2581910" h="208914">
                <a:moveTo>
                  <a:pt x="0" y="0"/>
                </a:moveTo>
                <a:lnTo>
                  <a:pt x="0" y="208787"/>
                </a:lnTo>
                <a:lnTo>
                  <a:pt x="2581655" y="208787"/>
                </a:lnTo>
                <a:lnTo>
                  <a:pt x="2581655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363723" y="1735835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799588" y="150876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2765" y="1746504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47243">
            <a:solidFill>
              <a:srgbClr val="D0FF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7244" y="1735835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7244" y="1964435"/>
            <a:ext cx="1043940" cy="0"/>
          </a:xfrm>
          <a:custGeom>
            <a:avLst/>
            <a:gdLst/>
            <a:ahLst/>
            <a:cxnLst/>
            <a:rect l="l" t="t" r="r" b="b"/>
            <a:pathLst>
              <a:path w="1043940">
                <a:moveTo>
                  <a:pt x="0" y="0"/>
                </a:moveTo>
                <a:lnTo>
                  <a:pt x="1043939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82039" y="1735835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091183" y="1964435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746504" y="1964435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353055" y="1735835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363723" y="1964435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799588" y="1735835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2765" y="1975103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47243">
            <a:solidFill>
              <a:srgbClr val="D0FF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7244" y="1964435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6388" y="1975103"/>
            <a:ext cx="1035050" cy="227329"/>
          </a:xfrm>
          <a:custGeom>
            <a:avLst/>
            <a:gdLst/>
            <a:ahLst/>
            <a:cxnLst/>
            <a:rect l="l" t="t" r="r" b="b"/>
            <a:pathLst>
              <a:path w="1035050" h="227330">
                <a:moveTo>
                  <a:pt x="0" y="0"/>
                </a:moveTo>
                <a:lnTo>
                  <a:pt x="0" y="227075"/>
                </a:lnTo>
                <a:lnTo>
                  <a:pt x="1034795" y="227075"/>
                </a:lnTo>
                <a:lnTo>
                  <a:pt x="1034795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94488" y="2191511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69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91183" y="1975103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091183" y="2193035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91183" y="2191511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746503" y="1975103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246887" y="1984247"/>
            <a:ext cx="2534920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905"/>
              </a:lnSpc>
            </a:pPr>
            <a:r>
              <a:rPr sz="800" spc="-375" dirty="0">
                <a:latin typeface="Arial"/>
                <a:cs typeface="Arial"/>
              </a:rPr>
              <a:t>ZZZMMMPPP</a:t>
            </a:r>
            <a:endParaRPr sz="800"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746503" y="2193035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746504" y="2191511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363723" y="1975103"/>
            <a:ext cx="447040" cy="227329"/>
          </a:xfrm>
          <a:custGeom>
            <a:avLst/>
            <a:gdLst/>
            <a:ahLst/>
            <a:cxnLst/>
            <a:rect l="l" t="t" r="r" b="b"/>
            <a:pathLst>
              <a:path w="447039" h="227330">
                <a:moveTo>
                  <a:pt x="0" y="0"/>
                </a:moveTo>
                <a:lnTo>
                  <a:pt x="0" y="227075"/>
                </a:lnTo>
                <a:lnTo>
                  <a:pt x="446531" y="227075"/>
                </a:lnTo>
                <a:lnTo>
                  <a:pt x="44653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46887" y="1984247"/>
            <a:ext cx="2534920" cy="208915"/>
          </a:xfrm>
          <a:custGeom>
            <a:avLst/>
            <a:gdLst/>
            <a:ahLst/>
            <a:cxnLst/>
            <a:rect l="l" t="t" r="r" b="b"/>
            <a:pathLst>
              <a:path w="2534920" h="208914">
                <a:moveTo>
                  <a:pt x="0" y="0"/>
                </a:moveTo>
                <a:lnTo>
                  <a:pt x="0" y="208787"/>
                </a:lnTo>
                <a:lnTo>
                  <a:pt x="2534411" y="208787"/>
                </a:lnTo>
                <a:lnTo>
                  <a:pt x="253441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363723" y="2191511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799588" y="1964435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143" y="2202179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0" y="228599"/>
                </a:moveTo>
                <a:lnTo>
                  <a:pt x="47243" y="228599"/>
                </a:lnTo>
                <a:lnTo>
                  <a:pt x="47243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7244" y="219151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6388" y="2202179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4" h="228600">
                <a:moveTo>
                  <a:pt x="0" y="228599"/>
                </a:moveTo>
                <a:lnTo>
                  <a:pt x="48767" y="228599"/>
                </a:lnTo>
                <a:lnTo>
                  <a:pt x="48767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94488" y="219151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082039" y="219151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353055" y="219151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799588" y="219151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9143" y="2430779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30">
                <a:moveTo>
                  <a:pt x="0" y="227075"/>
                </a:moveTo>
                <a:lnTo>
                  <a:pt x="47243" y="227075"/>
                </a:lnTo>
                <a:lnTo>
                  <a:pt x="47243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7244" y="242011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6388" y="2430779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30">
                <a:moveTo>
                  <a:pt x="0" y="227075"/>
                </a:moveTo>
                <a:lnTo>
                  <a:pt x="48767" y="227075"/>
                </a:lnTo>
                <a:lnTo>
                  <a:pt x="48767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4488" y="242011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82039" y="242011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353055" y="242011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799588" y="242011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143" y="2657855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0" y="228599"/>
                </a:moveTo>
                <a:lnTo>
                  <a:pt x="47243" y="228599"/>
                </a:lnTo>
                <a:lnTo>
                  <a:pt x="47243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7244" y="264718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6388" y="2657855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4" h="228600">
                <a:moveTo>
                  <a:pt x="0" y="228599"/>
                </a:moveTo>
                <a:lnTo>
                  <a:pt x="48767" y="228599"/>
                </a:lnTo>
                <a:lnTo>
                  <a:pt x="48767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94488" y="264718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082039" y="264718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353055" y="2647188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799588" y="2647188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9143" y="2886455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30">
                <a:moveTo>
                  <a:pt x="0" y="227075"/>
                </a:moveTo>
                <a:lnTo>
                  <a:pt x="47243" y="227075"/>
                </a:lnTo>
                <a:lnTo>
                  <a:pt x="47243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7244" y="287578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6388" y="2886455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30">
                <a:moveTo>
                  <a:pt x="0" y="227075"/>
                </a:moveTo>
                <a:lnTo>
                  <a:pt x="48767" y="227075"/>
                </a:lnTo>
                <a:lnTo>
                  <a:pt x="48767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94488" y="287578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4488" y="3102864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69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082039" y="2875788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91183" y="3102864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746504" y="310286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353055" y="2875788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363723" y="3102864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799588" y="2875788"/>
            <a:ext cx="0" cy="227329"/>
          </a:xfrm>
          <a:custGeom>
            <a:avLst/>
            <a:gdLst/>
            <a:ahLst/>
            <a:cxnLst/>
            <a:rect l="l" t="t" r="r" b="b"/>
            <a:pathLst>
              <a:path h="227330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2765" y="311353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47243">
            <a:solidFill>
              <a:srgbClr val="D0FF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7244" y="3102864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6388" y="3113531"/>
            <a:ext cx="1035050" cy="228600"/>
          </a:xfrm>
          <a:custGeom>
            <a:avLst/>
            <a:gdLst/>
            <a:ahLst/>
            <a:cxnLst/>
            <a:rect l="l" t="t" r="r" b="b"/>
            <a:pathLst>
              <a:path w="1035050" h="228600">
                <a:moveTo>
                  <a:pt x="0" y="0"/>
                </a:moveTo>
                <a:lnTo>
                  <a:pt x="0" y="228599"/>
                </a:lnTo>
                <a:lnTo>
                  <a:pt x="1034795" y="228599"/>
                </a:lnTo>
                <a:lnTo>
                  <a:pt x="1034795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4488" y="3331464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69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091183" y="3113531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091183" y="3331463"/>
            <a:ext cx="655320" cy="10795"/>
          </a:xfrm>
          <a:custGeom>
            <a:avLst/>
            <a:gdLst/>
            <a:ahLst/>
            <a:cxnLst/>
            <a:rect l="l" t="t" r="r" b="b"/>
            <a:pathLst>
              <a:path w="655319" h="10795">
                <a:moveTo>
                  <a:pt x="0" y="0"/>
                </a:moveTo>
                <a:lnTo>
                  <a:pt x="0" y="10667"/>
                </a:lnTo>
                <a:lnTo>
                  <a:pt x="655319" y="10667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091183" y="3331464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746503" y="3113531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 txBox="1"/>
          <p:nvPr/>
        </p:nvSpPr>
        <p:spPr>
          <a:xfrm>
            <a:off x="246887" y="3122675"/>
            <a:ext cx="2534920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905"/>
              </a:lnSpc>
            </a:pPr>
            <a:r>
              <a:rPr sz="800" spc="-380" dirty="0">
                <a:latin typeface="Arial"/>
                <a:cs typeface="Arial"/>
              </a:rPr>
              <a:t>ZZZFFFWWW</a:t>
            </a:r>
            <a:endParaRPr sz="800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1746503" y="3331463"/>
            <a:ext cx="617220" cy="10795"/>
          </a:xfrm>
          <a:custGeom>
            <a:avLst/>
            <a:gdLst/>
            <a:ahLst/>
            <a:cxnLst/>
            <a:rect l="l" t="t" r="r" b="b"/>
            <a:pathLst>
              <a:path w="617219" h="10795">
                <a:moveTo>
                  <a:pt x="0" y="0"/>
                </a:moveTo>
                <a:lnTo>
                  <a:pt x="0" y="10667"/>
                </a:lnTo>
                <a:lnTo>
                  <a:pt x="617219" y="10667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746504" y="333146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363723" y="3113531"/>
            <a:ext cx="447040" cy="228600"/>
          </a:xfrm>
          <a:custGeom>
            <a:avLst/>
            <a:gdLst/>
            <a:ahLst/>
            <a:cxnLst/>
            <a:rect l="l" t="t" r="r" b="b"/>
            <a:pathLst>
              <a:path w="447039" h="228600">
                <a:moveTo>
                  <a:pt x="0" y="0"/>
                </a:moveTo>
                <a:lnTo>
                  <a:pt x="0" y="228599"/>
                </a:lnTo>
                <a:lnTo>
                  <a:pt x="446531" y="228599"/>
                </a:lnTo>
                <a:lnTo>
                  <a:pt x="44653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46887" y="3122675"/>
            <a:ext cx="2534920" cy="208915"/>
          </a:xfrm>
          <a:custGeom>
            <a:avLst/>
            <a:gdLst/>
            <a:ahLst/>
            <a:cxnLst/>
            <a:rect l="l" t="t" r="r" b="b"/>
            <a:pathLst>
              <a:path w="2534920" h="208914">
                <a:moveTo>
                  <a:pt x="0" y="0"/>
                </a:moveTo>
                <a:lnTo>
                  <a:pt x="0" y="208787"/>
                </a:lnTo>
                <a:lnTo>
                  <a:pt x="2534411" y="208787"/>
                </a:lnTo>
                <a:lnTo>
                  <a:pt x="253441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363723" y="3331464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799588" y="3102864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9143" y="3342132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29">
                <a:moveTo>
                  <a:pt x="0" y="227075"/>
                </a:moveTo>
                <a:lnTo>
                  <a:pt x="47243" y="227075"/>
                </a:lnTo>
                <a:lnTo>
                  <a:pt x="47243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7244" y="3331464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6388" y="3342132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29">
                <a:moveTo>
                  <a:pt x="0" y="227075"/>
                </a:moveTo>
                <a:lnTo>
                  <a:pt x="48767" y="227075"/>
                </a:lnTo>
                <a:lnTo>
                  <a:pt x="48767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94488" y="3331464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082039" y="3331464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353055" y="3331464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799588" y="3331464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9143" y="3569208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0" y="228599"/>
                </a:moveTo>
                <a:lnTo>
                  <a:pt x="47243" y="228599"/>
                </a:lnTo>
                <a:lnTo>
                  <a:pt x="47243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7244" y="355854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6388" y="3569208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4" h="228600">
                <a:moveTo>
                  <a:pt x="0" y="228599"/>
                </a:moveTo>
                <a:lnTo>
                  <a:pt x="48767" y="228599"/>
                </a:lnTo>
                <a:lnTo>
                  <a:pt x="48767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94488" y="355854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082039" y="355854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353055" y="355854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799588" y="355854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9143" y="3797808"/>
            <a:ext cx="47625" cy="218440"/>
          </a:xfrm>
          <a:custGeom>
            <a:avLst/>
            <a:gdLst/>
            <a:ahLst/>
            <a:cxnLst/>
            <a:rect l="l" t="t" r="r" b="b"/>
            <a:pathLst>
              <a:path w="47625" h="218439">
                <a:moveTo>
                  <a:pt x="0" y="217931"/>
                </a:moveTo>
                <a:lnTo>
                  <a:pt x="47243" y="217931"/>
                </a:lnTo>
                <a:lnTo>
                  <a:pt x="47243" y="0"/>
                </a:lnTo>
                <a:lnTo>
                  <a:pt x="0" y="0"/>
                </a:lnTo>
                <a:lnTo>
                  <a:pt x="0" y="217931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7244" y="378714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6388" y="3797808"/>
            <a:ext cx="48895" cy="218440"/>
          </a:xfrm>
          <a:custGeom>
            <a:avLst/>
            <a:gdLst/>
            <a:ahLst/>
            <a:cxnLst/>
            <a:rect l="l" t="t" r="r" b="b"/>
            <a:pathLst>
              <a:path w="48894" h="218439">
                <a:moveTo>
                  <a:pt x="0" y="217931"/>
                </a:moveTo>
                <a:lnTo>
                  <a:pt x="48767" y="217931"/>
                </a:lnTo>
                <a:lnTo>
                  <a:pt x="48767" y="0"/>
                </a:lnTo>
                <a:lnTo>
                  <a:pt x="0" y="0"/>
                </a:lnTo>
                <a:lnTo>
                  <a:pt x="0" y="217931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4488" y="378714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082039" y="378714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353055" y="3787140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7931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799588" y="3787140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7931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143" y="4015739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29">
                <a:moveTo>
                  <a:pt x="0" y="227075"/>
                </a:moveTo>
                <a:lnTo>
                  <a:pt x="47243" y="227075"/>
                </a:lnTo>
                <a:lnTo>
                  <a:pt x="47243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47244" y="400507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6388" y="4015739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29">
                <a:moveTo>
                  <a:pt x="0" y="227075"/>
                </a:moveTo>
                <a:lnTo>
                  <a:pt x="48767" y="227075"/>
                </a:lnTo>
                <a:lnTo>
                  <a:pt x="48767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94488" y="400507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082039" y="400507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2353055" y="400507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2799588" y="400507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9143" y="4242815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0" y="228599"/>
                </a:moveTo>
                <a:lnTo>
                  <a:pt x="47243" y="228599"/>
                </a:lnTo>
                <a:lnTo>
                  <a:pt x="47243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47244" y="4233671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6388" y="4242815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4" h="228600">
                <a:moveTo>
                  <a:pt x="0" y="228599"/>
                </a:moveTo>
                <a:lnTo>
                  <a:pt x="48767" y="228599"/>
                </a:lnTo>
                <a:lnTo>
                  <a:pt x="48767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4488" y="4233671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082039" y="4233671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353055" y="423367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799588" y="4233671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9143" y="4471415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29">
                <a:moveTo>
                  <a:pt x="0" y="227075"/>
                </a:moveTo>
                <a:lnTo>
                  <a:pt x="47243" y="227075"/>
                </a:lnTo>
                <a:lnTo>
                  <a:pt x="47243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7244" y="4460747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6388" y="4471415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29">
                <a:moveTo>
                  <a:pt x="0" y="227075"/>
                </a:moveTo>
                <a:lnTo>
                  <a:pt x="48767" y="227075"/>
                </a:lnTo>
                <a:lnTo>
                  <a:pt x="48767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94488" y="4460747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082039" y="4460747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353055" y="4460747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799588" y="4460747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9143" y="4698491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0" y="228599"/>
                </a:moveTo>
                <a:lnTo>
                  <a:pt x="47243" y="228599"/>
                </a:lnTo>
                <a:lnTo>
                  <a:pt x="47243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7244" y="4689347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6388" y="4698491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4" h="228600">
                <a:moveTo>
                  <a:pt x="0" y="228599"/>
                </a:moveTo>
                <a:lnTo>
                  <a:pt x="48767" y="228599"/>
                </a:lnTo>
                <a:lnTo>
                  <a:pt x="48767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94488" y="4689347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082039" y="4689347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353055" y="4689347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799588" y="4689347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9143" y="4927091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29">
                <a:moveTo>
                  <a:pt x="0" y="227075"/>
                </a:moveTo>
                <a:lnTo>
                  <a:pt x="47243" y="227075"/>
                </a:lnTo>
                <a:lnTo>
                  <a:pt x="47243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47244" y="4916423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388" y="4927091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29">
                <a:moveTo>
                  <a:pt x="0" y="227075"/>
                </a:moveTo>
                <a:lnTo>
                  <a:pt x="48767" y="227075"/>
                </a:lnTo>
                <a:lnTo>
                  <a:pt x="48767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94488" y="4916423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94488" y="5145023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69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082039" y="4916423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091183" y="5145023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746504" y="514502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353055" y="4916423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363723" y="5145023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799588" y="4916423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2765" y="5154167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47243">
            <a:solidFill>
              <a:srgbClr val="D0FF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47244" y="5145023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6388" y="5154167"/>
            <a:ext cx="1035050" cy="228600"/>
          </a:xfrm>
          <a:custGeom>
            <a:avLst/>
            <a:gdLst/>
            <a:ahLst/>
            <a:cxnLst/>
            <a:rect l="l" t="t" r="r" b="b"/>
            <a:pathLst>
              <a:path w="1035050" h="228600">
                <a:moveTo>
                  <a:pt x="0" y="0"/>
                </a:moveTo>
                <a:lnTo>
                  <a:pt x="0" y="228599"/>
                </a:lnTo>
                <a:lnTo>
                  <a:pt x="1034795" y="228599"/>
                </a:lnTo>
                <a:lnTo>
                  <a:pt x="1034795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94488" y="5372100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69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091183" y="5154167"/>
            <a:ext cx="655320" cy="10795"/>
          </a:xfrm>
          <a:custGeom>
            <a:avLst/>
            <a:gdLst/>
            <a:ahLst/>
            <a:cxnLst/>
            <a:rect l="l" t="t" r="r" b="b"/>
            <a:pathLst>
              <a:path w="655319" h="10795">
                <a:moveTo>
                  <a:pt x="0" y="0"/>
                </a:moveTo>
                <a:lnTo>
                  <a:pt x="0" y="10667"/>
                </a:lnTo>
                <a:lnTo>
                  <a:pt x="655319" y="10667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091183" y="5373623"/>
            <a:ext cx="655320" cy="9525"/>
          </a:xfrm>
          <a:custGeom>
            <a:avLst/>
            <a:gdLst/>
            <a:ahLst/>
            <a:cxnLst/>
            <a:rect l="l" t="t" r="r" b="b"/>
            <a:pathLst>
              <a:path w="655319" h="9525">
                <a:moveTo>
                  <a:pt x="0" y="0"/>
                </a:moveTo>
                <a:lnTo>
                  <a:pt x="0" y="9143"/>
                </a:lnTo>
                <a:lnTo>
                  <a:pt x="655319" y="9143"/>
                </a:lnTo>
                <a:lnTo>
                  <a:pt x="655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091183" y="5372100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746503" y="5154167"/>
            <a:ext cx="617220" cy="10795"/>
          </a:xfrm>
          <a:custGeom>
            <a:avLst/>
            <a:gdLst/>
            <a:ahLst/>
            <a:cxnLst/>
            <a:rect l="l" t="t" r="r" b="b"/>
            <a:pathLst>
              <a:path w="617219" h="10795">
                <a:moveTo>
                  <a:pt x="0" y="0"/>
                </a:moveTo>
                <a:lnTo>
                  <a:pt x="0" y="10667"/>
                </a:lnTo>
                <a:lnTo>
                  <a:pt x="617219" y="10667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 txBox="1"/>
          <p:nvPr/>
        </p:nvSpPr>
        <p:spPr>
          <a:xfrm>
            <a:off x="246887" y="5164835"/>
            <a:ext cx="2534920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905"/>
              </a:lnSpc>
            </a:pPr>
            <a:r>
              <a:rPr sz="800" spc="-360" dirty="0">
                <a:latin typeface="Arial"/>
                <a:cs typeface="Arial"/>
              </a:rPr>
              <a:t>ZZZOOOBBB</a:t>
            </a:r>
            <a:endParaRPr sz="800">
              <a:latin typeface="Arial"/>
              <a:cs typeface="Arial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746503" y="5373623"/>
            <a:ext cx="617220" cy="9525"/>
          </a:xfrm>
          <a:custGeom>
            <a:avLst/>
            <a:gdLst/>
            <a:ahLst/>
            <a:cxnLst/>
            <a:rect l="l" t="t" r="r" b="b"/>
            <a:pathLst>
              <a:path w="617219" h="9525">
                <a:moveTo>
                  <a:pt x="0" y="0"/>
                </a:moveTo>
                <a:lnTo>
                  <a:pt x="0" y="9143"/>
                </a:lnTo>
                <a:lnTo>
                  <a:pt x="617219" y="9143"/>
                </a:lnTo>
                <a:lnTo>
                  <a:pt x="6172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746504" y="5372100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363723" y="5154167"/>
            <a:ext cx="447040" cy="228600"/>
          </a:xfrm>
          <a:custGeom>
            <a:avLst/>
            <a:gdLst/>
            <a:ahLst/>
            <a:cxnLst/>
            <a:rect l="l" t="t" r="r" b="b"/>
            <a:pathLst>
              <a:path w="447039" h="228600">
                <a:moveTo>
                  <a:pt x="0" y="0"/>
                </a:moveTo>
                <a:lnTo>
                  <a:pt x="0" y="228599"/>
                </a:lnTo>
                <a:lnTo>
                  <a:pt x="446531" y="228599"/>
                </a:lnTo>
                <a:lnTo>
                  <a:pt x="446531" y="0"/>
                </a:lnTo>
                <a:lnTo>
                  <a:pt x="0" y="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363723" y="5372100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63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799588" y="5145023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9143" y="5382767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29">
                <a:moveTo>
                  <a:pt x="0" y="227075"/>
                </a:moveTo>
                <a:lnTo>
                  <a:pt x="47243" y="227075"/>
                </a:lnTo>
                <a:lnTo>
                  <a:pt x="47243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7244" y="537210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6388" y="5382767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29">
                <a:moveTo>
                  <a:pt x="0" y="227075"/>
                </a:moveTo>
                <a:lnTo>
                  <a:pt x="48767" y="227075"/>
                </a:lnTo>
                <a:lnTo>
                  <a:pt x="48767" y="0"/>
                </a:lnTo>
                <a:lnTo>
                  <a:pt x="0" y="0"/>
                </a:lnTo>
                <a:lnTo>
                  <a:pt x="0" y="227075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94488" y="537210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1082039" y="5372100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43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735835" y="53721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353055" y="53721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799588" y="53721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9143" y="5609844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0" y="228599"/>
                </a:moveTo>
                <a:lnTo>
                  <a:pt x="47243" y="228599"/>
                </a:lnTo>
                <a:lnTo>
                  <a:pt x="47243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7244" y="5600700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6388" y="5609844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4" h="228600">
                <a:moveTo>
                  <a:pt x="0" y="228599"/>
                </a:moveTo>
                <a:lnTo>
                  <a:pt x="48767" y="228599"/>
                </a:lnTo>
                <a:lnTo>
                  <a:pt x="48767" y="0"/>
                </a:lnTo>
                <a:lnTo>
                  <a:pt x="0" y="0"/>
                </a:lnTo>
                <a:lnTo>
                  <a:pt x="0" y="228599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94488" y="5600700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082039" y="5600700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735835" y="560070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353055" y="560070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799588" y="5600700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75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143" y="5596905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29">
                <a:moveTo>
                  <a:pt x="0" y="227066"/>
                </a:moveTo>
                <a:lnTo>
                  <a:pt x="47242" y="227066"/>
                </a:lnTo>
                <a:lnTo>
                  <a:pt x="47242" y="0"/>
                </a:lnTo>
                <a:lnTo>
                  <a:pt x="0" y="0"/>
                </a:lnTo>
                <a:lnTo>
                  <a:pt x="0" y="227066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7244" y="5586476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34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6385" y="5596905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29">
                <a:moveTo>
                  <a:pt x="0" y="227066"/>
                </a:moveTo>
                <a:lnTo>
                  <a:pt x="48766" y="227066"/>
                </a:lnTo>
                <a:lnTo>
                  <a:pt x="48766" y="0"/>
                </a:lnTo>
                <a:lnTo>
                  <a:pt x="0" y="0"/>
                </a:lnTo>
                <a:lnTo>
                  <a:pt x="0" y="227066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94488" y="5586476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34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05151" y="5596905"/>
            <a:ext cx="986155" cy="227329"/>
          </a:xfrm>
          <a:custGeom>
            <a:avLst/>
            <a:gdLst/>
            <a:ahLst/>
            <a:cxnLst/>
            <a:rect l="l" t="t" r="r" b="b"/>
            <a:pathLst>
              <a:path w="986155" h="227329">
                <a:moveTo>
                  <a:pt x="0" y="0"/>
                </a:moveTo>
                <a:lnTo>
                  <a:pt x="0" y="227066"/>
                </a:lnTo>
                <a:lnTo>
                  <a:pt x="985987" y="227066"/>
                </a:lnTo>
                <a:lnTo>
                  <a:pt x="98598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082039" y="5586476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34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091139" y="5596905"/>
            <a:ext cx="655320" cy="227329"/>
          </a:xfrm>
          <a:custGeom>
            <a:avLst/>
            <a:gdLst/>
            <a:ahLst/>
            <a:cxnLst/>
            <a:rect l="l" t="t" r="r" b="b"/>
            <a:pathLst>
              <a:path w="655319" h="227329">
                <a:moveTo>
                  <a:pt x="0" y="0"/>
                </a:moveTo>
                <a:lnTo>
                  <a:pt x="0" y="227066"/>
                </a:lnTo>
                <a:lnTo>
                  <a:pt x="655293" y="227066"/>
                </a:lnTo>
                <a:lnTo>
                  <a:pt x="65529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1735835" y="5586476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746432" y="5596905"/>
            <a:ext cx="617220" cy="227329"/>
          </a:xfrm>
          <a:custGeom>
            <a:avLst/>
            <a:gdLst/>
            <a:ahLst/>
            <a:cxnLst/>
            <a:rect l="l" t="t" r="r" b="b"/>
            <a:pathLst>
              <a:path w="617219" h="227329">
                <a:moveTo>
                  <a:pt x="0" y="0"/>
                </a:moveTo>
                <a:lnTo>
                  <a:pt x="0" y="227066"/>
                </a:lnTo>
                <a:lnTo>
                  <a:pt x="617194" y="227066"/>
                </a:lnTo>
                <a:lnTo>
                  <a:pt x="61719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766243" y="5606049"/>
            <a:ext cx="568960" cy="208915"/>
          </a:xfrm>
          <a:custGeom>
            <a:avLst/>
            <a:gdLst/>
            <a:ahLst/>
            <a:cxnLst/>
            <a:rect l="l" t="t" r="r" b="b"/>
            <a:pathLst>
              <a:path w="568960" h="208914">
                <a:moveTo>
                  <a:pt x="0" y="0"/>
                </a:moveTo>
                <a:lnTo>
                  <a:pt x="0" y="208779"/>
                </a:lnTo>
                <a:lnTo>
                  <a:pt x="568428" y="208779"/>
                </a:lnTo>
                <a:lnTo>
                  <a:pt x="5684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353055" y="5586476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363627" y="5596905"/>
            <a:ext cx="447040" cy="227329"/>
          </a:xfrm>
          <a:custGeom>
            <a:avLst/>
            <a:gdLst/>
            <a:ahLst/>
            <a:cxnLst/>
            <a:rect l="l" t="t" r="r" b="b"/>
            <a:pathLst>
              <a:path w="447039" h="227329">
                <a:moveTo>
                  <a:pt x="0" y="0"/>
                </a:moveTo>
                <a:lnTo>
                  <a:pt x="0" y="227066"/>
                </a:lnTo>
                <a:lnTo>
                  <a:pt x="446513" y="227066"/>
                </a:lnTo>
                <a:lnTo>
                  <a:pt x="44651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381914" y="5606049"/>
            <a:ext cx="399415" cy="208915"/>
          </a:xfrm>
          <a:custGeom>
            <a:avLst/>
            <a:gdLst/>
            <a:ahLst/>
            <a:cxnLst/>
            <a:rect l="l" t="t" r="r" b="b"/>
            <a:pathLst>
              <a:path w="399414" h="208914">
                <a:moveTo>
                  <a:pt x="0" y="0"/>
                </a:moveTo>
                <a:lnTo>
                  <a:pt x="0" y="208779"/>
                </a:lnTo>
                <a:lnTo>
                  <a:pt x="399271" y="208779"/>
                </a:lnTo>
                <a:lnTo>
                  <a:pt x="39927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799588" y="5586476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9143" y="5823972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0" y="228590"/>
                </a:moveTo>
                <a:lnTo>
                  <a:pt x="47242" y="228590"/>
                </a:lnTo>
                <a:lnTo>
                  <a:pt x="47242" y="0"/>
                </a:lnTo>
                <a:lnTo>
                  <a:pt x="0" y="0"/>
                </a:lnTo>
                <a:lnTo>
                  <a:pt x="0" y="228590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7244" y="5815076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6385" y="5823972"/>
            <a:ext cx="48895" cy="228600"/>
          </a:xfrm>
          <a:custGeom>
            <a:avLst/>
            <a:gdLst/>
            <a:ahLst/>
            <a:cxnLst/>
            <a:rect l="l" t="t" r="r" b="b"/>
            <a:pathLst>
              <a:path w="48894" h="228600">
                <a:moveTo>
                  <a:pt x="0" y="228590"/>
                </a:moveTo>
                <a:lnTo>
                  <a:pt x="48766" y="228590"/>
                </a:lnTo>
                <a:lnTo>
                  <a:pt x="48766" y="0"/>
                </a:lnTo>
                <a:lnTo>
                  <a:pt x="0" y="0"/>
                </a:lnTo>
                <a:lnTo>
                  <a:pt x="0" y="228590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94488" y="5815076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105151" y="5823972"/>
            <a:ext cx="986155" cy="228600"/>
          </a:xfrm>
          <a:custGeom>
            <a:avLst/>
            <a:gdLst/>
            <a:ahLst/>
            <a:cxnLst/>
            <a:rect l="l" t="t" r="r" b="b"/>
            <a:pathLst>
              <a:path w="986155" h="228600">
                <a:moveTo>
                  <a:pt x="0" y="0"/>
                </a:moveTo>
                <a:lnTo>
                  <a:pt x="0" y="228590"/>
                </a:lnTo>
                <a:lnTo>
                  <a:pt x="985987" y="228590"/>
                </a:lnTo>
                <a:lnTo>
                  <a:pt x="98598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1082039" y="5815076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1735835" y="5815076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66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353055" y="5815076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66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799588" y="5815076"/>
            <a:ext cx="0" cy="227329"/>
          </a:xfrm>
          <a:custGeom>
            <a:avLst/>
            <a:gdLst/>
            <a:ahLst/>
            <a:cxnLst/>
            <a:rect l="l" t="t" r="r" b="b"/>
            <a:pathLst>
              <a:path h="227329">
                <a:moveTo>
                  <a:pt x="0" y="0"/>
                </a:moveTo>
                <a:lnTo>
                  <a:pt x="0" y="227066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9143" y="6052563"/>
            <a:ext cx="47625" cy="227329"/>
          </a:xfrm>
          <a:custGeom>
            <a:avLst/>
            <a:gdLst/>
            <a:ahLst/>
            <a:cxnLst/>
            <a:rect l="l" t="t" r="r" b="b"/>
            <a:pathLst>
              <a:path w="47625" h="227329">
                <a:moveTo>
                  <a:pt x="0" y="227066"/>
                </a:moveTo>
                <a:lnTo>
                  <a:pt x="47242" y="227066"/>
                </a:lnTo>
                <a:lnTo>
                  <a:pt x="47242" y="0"/>
                </a:lnTo>
                <a:lnTo>
                  <a:pt x="0" y="0"/>
                </a:lnTo>
                <a:lnTo>
                  <a:pt x="0" y="227066"/>
                </a:lnTo>
                <a:close/>
              </a:path>
            </a:pathLst>
          </a:custGeom>
          <a:solidFill>
            <a:srgbClr val="D0F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0" y="6270750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47244" y="604215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34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56385" y="6052563"/>
            <a:ext cx="48895" cy="227329"/>
          </a:xfrm>
          <a:custGeom>
            <a:avLst/>
            <a:gdLst/>
            <a:ahLst/>
            <a:cxnLst/>
            <a:rect l="l" t="t" r="r" b="b"/>
            <a:pathLst>
              <a:path w="48894" h="227329">
                <a:moveTo>
                  <a:pt x="0" y="227066"/>
                </a:moveTo>
                <a:lnTo>
                  <a:pt x="48766" y="227066"/>
                </a:lnTo>
                <a:lnTo>
                  <a:pt x="48766" y="0"/>
                </a:lnTo>
                <a:lnTo>
                  <a:pt x="0" y="0"/>
                </a:lnTo>
                <a:lnTo>
                  <a:pt x="0" y="227066"/>
                </a:lnTo>
                <a:close/>
              </a:path>
            </a:pathLst>
          </a:custGeom>
          <a:solidFill>
            <a:srgbClr val="D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7244" y="6270751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94488" y="604215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34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94488" y="6270751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65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082039" y="6042151"/>
            <a:ext cx="0" cy="238125"/>
          </a:xfrm>
          <a:custGeom>
            <a:avLst/>
            <a:gdLst/>
            <a:ahLst/>
            <a:cxnLst/>
            <a:rect l="l" t="t" r="r" b="b"/>
            <a:pathLst>
              <a:path h="238125">
                <a:moveTo>
                  <a:pt x="0" y="0"/>
                </a:moveTo>
                <a:lnTo>
                  <a:pt x="0" y="237734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091183" y="6270751"/>
            <a:ext cx="645160" cy="0"/>
          </a:xfrm>
          <a:custGeom>
            <a:avLst/>
            <a:gdLst/>
            <a:ahLst/>
            <a:cxnLst/>
            <a:rect l="l" t="t" r="r" b="b"/>
            <a:pathLst>
              <a:path w="645160">
                <a:moveTo>
                  <a:pt x="0" y="0"/>
                </a:moveTo>
                <a:lnTo>
                  <a:pt x="644625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735835" y="604215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746504" y="6270751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27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2353055" y="604215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4" name="object 254"/>
          <p:cNvGraphicFramePr>
            <a:graphicFrameLocks noGrp="1"/>
          </p:cNvGraphicFramePr>
          <p:nvPr/>
        </p:nvGraphicFramePr>
        <p:xfrm>
          <a:off x="18288" y="1735835"/>
          <a:ext cx="2784201" cy="45078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9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01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64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6133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ISD</a:t>
                      </a:r>
                      <a:r>
                        <a:rPr sz="8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Finish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489">
                      <a:solidFill>
                        <a:srgbClr val="C0C0C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06-17-21*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9489">
                      <a:solidFill>
                        <a:srgbClr val="C0C0C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066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800" spc="15" dirty="0">
                          <a:latin typeface="Arial"/>
                          <a:cs typeface="Arial"/>
                        </a:rPr>
                        <a:t>ZMP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170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Ph.</a:t>
                      </a:r>
                      <a:r>
                        <a:rPr sz="8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2.5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01-25-21</a:t>
                      </a:r>
                      <a:r>
                        <a:rPr sz="800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R w="9489">
                      <a:solidFill>
                        <a:srgbClr val="C0C0C0"/>
                      </a:solidFill>
                      <a:prstDash val="solid"/>
                    </a:lnR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29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9489">
                      <a:solidFill>
                        <a:srgbClr val="C0C0C0"/>
                      </a:solidFill>
                      <a:prstDash val="solid"/>
                    </a:lnL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82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Ph.</a:t>
                      </a:r>
                      <a:r>
                        <a:rPr sz="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03-30-21</a:t>
                      </a:r>
                      <a:r>
                        <a:rPr sz="800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778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CPRP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05-03-21</a:t>
                      </a:r>
                      <a:r>
                        <a:rPr sz="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609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SDRP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07-01-21*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066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800" spc="25" dirty="0">
                          <a:latin typeface="Arial"/>
                          <a:cs typeface="Arial"/>
                        </a:rPr>
                        <a:t>ZFW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P2.5</a:t>
                      </a:r>
                      <a:r>
                        <a:rPr sz="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Wave1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02-01-21</a:t>
                      </a:r>
                      <a:r>
                        <a:rPr sz="800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R w="9489">
                      <a:solidFill>
                        <a:srgbClr val="C0C0C0"/>
                      </a:solidFill>
                      <a:prstDash val="solid"/>
                    </a:lnR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05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9489">
                      <a:solidFill>
                        <a:srgbClr val="C0C0C0"/>
                      </a:solidFill>
                      <a:prstDash val="solid"/>
                    </a:lnL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CPRP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03-11-21</a:t>
                      </a:r>
                      <a:r>
                        <a:rPr sz="8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7145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P3</a:t>
                      </a:r>
                      <a:r>
                        <a:rPr sz="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Wave2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03-12-21</a:t>
                      </a:r>
                      <a:r>
                        <a:rPr sz="800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23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3172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SDRP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06-24-21*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065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7075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SDRP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06-27-21*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20" dirty="0">
                          <a:latin typeface="Arial"/>
                          <a:cs typeface="Arial"/>
                        </a:rPr>
                        <a:t>Travel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08-11-21*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08-11-21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7075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Ph.3</a:t>
                      </a:r>
                      <a:r>
                        <a:rPr sz="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Wave3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08-12-21*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08-20-21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6133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20" dirty="0">
                          <a:latin typeface="Arial"/>
                          <a:cs typeface="Arial"/>
                        </a:rPr>
                        <a:t>Travel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08-21-21*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R w="9489">
                      <a:solidFill>
                        <a:srgbClr val="C0C0C0"/>
                      </a:solidFill>
                      <a:prstDash val="solid"/>
                    </a:lnR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08-21-21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9489">
                      <a:solidFill>
                        <a:srgbClr val="C0C0C0"/>
                      </a:solidFill>
                      <a:prstDash val="solid"/>
                    </a:lnL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1066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800" spc="30" dirty="0">
                          <a:latin typeface="Arial"/>
                          <a:cs typeface="Arial"/>
                        </a:rPr>
                        <a:t>ZOB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964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23713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spc="-5" dirty="0">
                          <a:latin typeface="Arial"/>
                          <a:cs typeface="Arial"/>
                        </a:rPr>
                        <a:t>Ph.</a:t>
                      </a:r>
                      <a:r>
                        <a:rPr sz="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B w="23713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02-12-21</a:t>
                      </a:r>
                      <a:r>
                        <a:rPr sz="800" spc="-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B w="23713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05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B w="23713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B w="23713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1487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3713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910"/>
                        </a:lnSpc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CPRP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3713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3713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ts val="910"/>
                        </a:lnSpc>
                      </a:pPr>
                      <a:r>
                        <a:rPr sz="800" spc="-1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4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800" spc="2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3713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ts val="910"/>
                        </a:lnSpc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23713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7075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SDRP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06-03-21*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  <a:lnB w="9489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1534"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10" dirty="0">
                          <a:latin typeface="Arial"/>
                          <a:cs typeface="Arial"/>
                        </a:rPr>
                        <a:t>SDRP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spc="5" dirty="0">
                          <a:latin typeface="Arial"/>
                          <a:cs typeface="Arial"/>
                        </a:rPr>
                        <a:t>06-05-21*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dirty="0">
                          <a:latin typeface="Arial"/>
                          <a:cs typeface="Arial"/>
                        </a:rPr>
                        <a:t>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T w="9489">
                      <a:solidFill>
                        <a:srgbClr val="C0C0C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255" name="object 255"/>
          <p:cNvSpPr/>
          <p:nvPr/>
        </p:nvSpPr>
        <p:spPr>
          <a:xfrm>
            <a:off x="2363723" y="6270751"/>
            <a:ext cx="436245" cy="0"/>
          </a:xfrm>
          <a:custGeom>
            <a:avLst/>
            <a:gdLst/>
            <a:ahLst/>
            <a:cxnLst/>
            <a:rect l="l" t="t" r="r" b="b"/>
            <a:pathLst>
              <a:path w="436244">
                <a:moveTo>
                  <a:pt x="0" y="0"/>
                </a:moveTo>
                <a:lnTo>
                  <a:pt x="435846" y="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2799588" y="6042151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590"/>
                </a:lnTo>
              </a:path>
            </a:pathLst>
          </a:custGeom>
          <a:ln w="9489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2801111" y="1053083"/>
            <a:ext cx="9947275" cy="9525"/>
          </a:xfrm>
          <a:custGeom>
            <a:avLst/>
            <a:gdLst/>
            <a:ahLst/>
            <a:cxnLst/>
            <a:rect l="l" t="t" r="r" b="b"/>
            <a:pathLst>
              <a:path w="9947275" h="9525">
                <a:moveTo>
                  <a:pt x="0" y="0"/>
                </a:moveTo>
                <a:lnTo>
                  <a:pt x="0" y="9143"/>
                </a:lnTo>
                <a:lnTo>
                  <a:pt x="9947147" y="9143"/>
                </a:lnTo>
                <a:lnTo>
                  <a:pt x="9947147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2801111" y="693419"/>
            <a:ext cx="9947275" cy="368935"/>
          </a:xfrm>
          <a:custGeom>
            <a:avLst/>
            <a:gdLst/>
            <a:ahLst/>
            <a:cxnLst/>
            <a:rect l="l" t="t" r="r" b="b"/>
            <a:pathLst>
              <a:path w="9947275" h="368934">
                <a:moveTo>
                  <a:pt x="0" y="368808"/>
                </a:moveTo>
                <a:lnTo>
                  <a:pt x="9947147" y="368808"/>
                </a:lnTo>
                <a:lnTo>
                  <a:pt x="9947147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2801111" y="693419"/>
            <a:ext cx="140208" cy="5827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2800997" y="693356"/>
            <a:ext cx="140202" cy="55770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2941199" y="1053083"/>
            <a:ext cx="0" cy="5217795"/>
          </a:xfrm>
          <a:custGeom>
            <a:avLst/>
            <a:gdLst/>
            <a:ahLst/>
            <a:cxnLst/>
            <a:rect l="l" t="t" r="r" b="b"/>
            <a:pathLst>
              <a:path h="5217795">
                <a:moveTo>
                  <a:pt x="0" y="0"/>
                </a:moveTo>
                <a:lnTo>
                  <a:pt x="0" y="5217338"/>
                </a:lnTo>
              </a:path>
            </a:pathLst>
          </a:custGeom>
          <a:ln w="90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175753" y="691895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523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175753" y="1053083"/>
            <a:ext cx="0" cy="5468620"/>
          </a:xfrm>
          <a:custGeom>
            <a:avLst/>
            <a:gdLst/>
            <a:ahLst/>
            <a:cxnLst/>
            <a:rect l="l" t="t" r="r" b="b"/>
            <a:pathLst>
              <a:path h="5468620">
                <a:moveTo>
                  <a:pt x="0" y="0"/>
                </a:moveTo>
                <a:lnTo>
                  <a:pt x="0" y="5468111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156412" y="691933"/>
            <a:ext cx="38098" cy="55837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56412" y="691909"/>
            <a:ext cx="38100" cy="5581015"/>
          </a:xfrm>
          <a:custGeom>
            <a:avLst/>
            <a:gdLst/>
            <a:ahLst/>
            <a:cxnLst/>
            <a:rect l="l" t="t" r="r" b="b"/>
            <a:pathLst>
              <a:path w="38100" h="5581015">
                <a:moveTo>
                  <a:pt x="0" y="0"/>
                </a:moveTo>
                <a:lnTo>
                  <a:pt x="0" y="5580748"/>
                </a:lnTo>
                <a:lnTo>
                  <a:pt x="38098" y="5580748"/>
                </a:lnTo>
                <a:lnTo>
                  <a:pt x="38098" y="0"/>
                </a:lnTo>
                <a:lnTo>
                  <a:pt x="0" y="0"/>
                </a:lnTo>
                <a:close/>
              </a:path>
            </a:pathLst>
          </a:custGeom>
          <a:ln w="90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8277268" y="691902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517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8277268" y="1053083"/>
            <a:ext cx="0" cy="5218430"/>
          </a:xfrm>
          <a:custGeom>
            <a:avLst/>
            <a:gdLst/>
            <a:ahLst/>
            <a:cxnLst/>
            <a:rect l="l" t="t" r="r" b="b"/>
            <a:pathLst>
              <a:path h="5218430">
                <a:moveTo>
                  <a:pt x="0" y="0"/>
                </a:moveTo>
                <a:lnTo>
                  <a:pt x="0" y="5218085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8258219" y="691909"/>
            <a:ext cx="38098" cy="55807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8258219" y="691902"/>
            <a:ext cx="38100" cy="5579745"/>
          </a:xfrm>
          <a:custGeom>
            <a:avLst/>
            <a:gdLst/>
            <a:ahLst/>
            <a:cxnLst/>
            <a:rect l="l" t="t" r="r" b="b"/>
            <a:pathLst>
              <a:path w="38100" h="5579745">
                <a:moveTo>
                  <a:pt x="0" y="0"/>
                </a:moveTo>
                <a:lnTo>
                  <a:pt x="0" y="5579266"/>
                </a:lnTo>
                <a:lnTo>
                  <a:pt x="38098" y="5579266"/>
                </a:lnTo>
                <a:lnTo>
                  <a:pt x="38098" y="0"/>
                </a:lnTo>
                <a:lnTo>
                  <a:pt x="0" y="0"/>
                </a:lnTo>
                <a:close/>
              </a:path>
            </a:pathLst>
          </a:custGeom>
          <a:ln w="90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9382122" y="691933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486"/>
                </a:lnTo>
              </a:path>
            </a:pathLst>
          </a:custGeom>
          <a:ln w="4724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382122" y="1053083"/>
            <a:ext cx="0" cy="5222875"/>
          </a:xfrm>
          <a:custGeom>
            <a:avLst/>
            <a:gdLst/>
            <a:ahLst/>
            <a:cxnLst/>
            <a:rect l="l" t="t" r="r" b="b"/>
            <a:pathLst>
              <a:path h="5222875">
                <a:moveTo>
                  <a:pt x="0" y="0"/>
                </a:moveTo>
                <a:lnTo>
                  <a:pt x="0" y="5222566"/>
                </a:lnTo>
              </a:path>
            </a:pathLst>
          </a:custGeom>
          <a:ln w="4724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9358502" y="691926"/>
            <a:ext cx="47242" cy="558223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9358502" y="691909"/>
            <a:ext cx="47625" cy="5581015"/>
          </a:xfrm>
          <a:custGeom>
            <a:avLst/>
            <a:gdLst/>
            <a:ahLst/>
            <a:cxnLst/>
            <a:rect l="l" t="t" r="r" b="b"/>
            <a:pathLst>
              <a:path w="47625" h="5581015">
                <a:moveTo>
                  <a:pt x="0" y="0"/>
                </a:moveTo>
                <a:lnTo>
                  <a:pt x="0" y="5580748"/>
                </a:lnTo>
                <a:lnTo>
                  <a:pt x="47242" y="5580748"/>
                </a:lnTo>
                <a:lnTo>
                  <a:pt x="47242" y="0"/>
                </a:lnTo>
                <a:lnTo>
                  <a:pt x="0" y="0"/>
                </a:lnTo>
                <a:close/>
              </a:path>
            </a:pathLst>
          </a:custGeom>
          <a:ln w="90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0488501" y="691926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493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0488501" y="1053083"/>
            <a:ext cx="0" cy="5221605"/>
          </a:xfrm>
          <a:custGeom>
            <a:avLst/>
            <a:gdLst/>
            <a:ahLst/>
            <a:cxnLst/>
            <a:rect l="l" t="t" r="r" b="b"/>
            <a:pathLst>
              <a:path h="5221605">
                <a:moveTo>
                  <a:pt x="0" y="0"/>
                </a:moveTo>
                <a:lnTo>
                  <a:pt x="0" y="5221072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0469452" y="691940"/>
            <a:ext cx="38098" cy="55851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0469452" y="691926"/>
            <a:ext cx="38100" cy="5582285"/>
          </a:xfrm>
          <a:custGeom>
            <a:avLst/>
            <a:gdLst/>
            <a:ahLst/>
            <a:cxnLst/>
            <a:rect l="l" t="t" r="r" b="b"/>
            <a:pathLst>
              <a:path w="38100" h="5582285">
                <a:moveTo>
                  <a:pt x="0" y="0"/>
                </a:moveTo>
                <a:lnTo>
                  <a:pt x="0" y="5582230"/>
                </a:lnTo>
                <a:lnTo>
                  <a:pt x="38098" y="5582230"/>
                </a:lnTo>
                <a:lnTo>
                  <a:pt x="38098" y="0"/>
                </a:lnTo>
                <a:lnTo>
                  <a:pt x="0" y="0"/>
                </a:lnTo>
                <a:close/>
              </a:path>
            </a:pathLst>
          </a:custGeom>
          <a:ln w="90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1589546" y="691930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489"/>
                </a:lnTo>
              </a:path>
            </a:pathLst>
          </a:custGeom>
          <a:ln w="36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1589546" y="1053083"/>
            <a:ext cx="0" cy="5222240"/>
          </a:xfrm>
          <a:custGeom>
            <a:avLst/>
            <a:gdLst/>
            <a:ahLst/>
            <a:cxnLst/>
            <a:rect l="l" t="t" r="r" b="b"/>
            <a:pathLst>
              <a:path h="5222240">
                <a:moveTo>
                  <a:pt x="0" y="0"/>
                </a:moveTo>
                <a:lnTo>
                  <a:pt x="0" y="5221819"/>
                </a:lnTo>
              </a:path>
            </a:pathLst>
          </a:custGeom>
          <a:ln w="3657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1571259" y="691908"/>
            <a:ext cx="36574" cy="55851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1571259" y="691930"/>
            <a:ext cx="36830" cy="5583555"/>
          </a:xfrm>
          <a:custGeom>
            <a:avLst/>
            <a:gdLst/>
            <a:ahLst/>
            <a:cxnLst/>
            <a:rect l="l" t="t" r="r" b="b"/>
            <a:pathLst>
              <a:path w="36829" h="5583555">
                <a:moveTo>
                  <a:pt x="0" y="0"/>
                </a:moveTo>
                <a:lnTo>
                  <a:pt x="0" y="5582973"/>
                </a:lnTo>
                <a:lnTo>
                  <a:pt x="36574" y="5582973"/>
                </a:lnTo>
                <a:lnTo>
                  <a:pt x="36574" y="0"/>
                </a:lnTo>
                <a:lnTo>
                  <a:pt x="0" y="0"/>
                </a:lnTo>
                <a:close/>
              </a:path>
            </a:pathLst>
          </a:custGeom>
          <a:ln w="90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3871564" y="691893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526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3871564" y="1053083"/>
            <a:ext cx="0" cy="5221605"/>
          </a:xfrm>
          <a:custGeom>
            <a:avLst/>
            <a:gdLst/>
            <a:ahLst/>
            <a:cxnLst/>
            <a:rect l="l" t="t" r="r" b="b"/>
            <a:pathLst>
              <a:path h="5221605">
                <a:moveTo>
                  <a:pt x="0" y="0"/>
                </a:moveTo>
                <a:lnTo>
                  <a:pt x="0" y="5221039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3852514" y="691933"/>
            <a:ext cx="38098" cy="55837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3852514" y="691900"/>
            <a:ext cx="38100" cy="5584190"/>
          </a:xfrm>
          <a:custGeom>
            <a:avLst/>
            <a:gdLst/>
            <a:ahLst/>
            <a:cxnLst/>
            <a:rect l="l" t="t" r="r" b="b"/>
            <a:pathLst>
              <a:path w="38100" h="5584190">
                <a:moveTo>
                  <a:pt x="0" y="0"/>
                </a:moveTo>
                <a:lnTo>
                  <a:pt x="0" y="5583716"/>
                </a:lnTo>
                <a:lnTo>
                  <a:pt x="38098" y="5583716"/>
                </a:lnTo>
                <a:lnTo>
                  <a:pt x="38098" y="0"/>
                </a:lnTo>
                <a:lnTo>
                  <a:pt x="0" y="0"/>
                </a:lnTo>
                <a:close/>
              </a:path>
            </a:pathLst>
          </a:custGeom>
          <a:ln w="90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4973573" y="691895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523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4973573" y="1053083"/>
            <a:ext cx="0" cy="4413885"/>
          </a:xfrm>
          <a:custGeom>
            <a:avLst/>
            <a:gdLst/>
            <a:ahLst/>
            <a:cxnLst/>
            <a:rect l="l" t="t" r="r" b="b"/>
            <a:pathLst>
              <a:path h="4413885">
                <a:moveTo>
                  <a:pt x="0" y="0"/>
                </a:moveTo>
                <a:lnTo>
                  <a:pt x="0" y="4413503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4973573" y="5542788"/>
            <a:ext cx="0" cy="978535"/>
          </a:xfrm>
          <a:custGeom>
            <a:avLst/>
            <a:gdLst/>
            <a:ahLst/>
            <a:cxnLst/>
            <a:rect l="l" t="t" r="r" b="b"/>
            <a:pathLst>
              <a:path h="978534">
                <a:moveTo>
                  <a:pt x="0" y="0"/>
                </a:moveTo>
                <a:lnTo>
                  <a:pt x="0" y="978407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4954321" y="691926"/>
            <a:ext cx="38098" cy="55822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4954321" y="691909"/>
            <a:ext cx="38100" cy="5581015"/>
          </a:xfrm>
          <a:custGeom>
            <a:avLst/>
            <a:gdLst/>
            <a:ahLst/>
            <a:cxnLst/>
            <a:rect l="l" t="t" r="r" b="b"/>
            <a:pathLst>
              <a:path w="38100" h="5581015">
                <a:moveTo>
                  <a:pt x="0" y="0"/>
                </a:moveTo>
                <a:lnTo>
                  <a:pt x="0" y="5580748"/>
                </a:lnTo>
                <a:lnTo>
                  <a:pt x="38098" y="5580748"/>
                </a:lnTo>
                <a:lnTo>
                  <a:pt x="38098" y="0"/>
                </a:lnTo>
                <a:lnTo>
                  <a:pt x="0" y="0"/>
                </a:lnTo>
                <a:close/>
              </a:path>
            </a:pathLst>
          </a:custGeom>
          <a:ln w="90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074663" y="691895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523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074663" y="1053083"/>
            <a:ext cx="0" cy="5468620"/>
          </a:xfrm>
          <a:custGeom>
            <a:avLst/>
            <a:gdLst/>
            <a:ahLst/>
            <a:cxnLst/>
            <a:rect l="l" t="t" r="r" b="b"/>
            <a:pathLst>
              <a:path h="5468620">
                <a:moveTo>
                  <a:pt x="0" y="0"/>
                </a:moveTo>
                <a:lnTo>
                  <a:pt x="0" y="5468111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6056128" y="691902"/>
            <a:ext cx="36574" cy="557926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6056128" y="691933"/>
            <a:ext cx="36830" cy="5584190"/>
          </a:xfrm>
          <a:custGeom>
            <a:avLst/>
            <a:gdLst/>
            <a:ahLst/>
            <a:cxnLst/>
            <a:rect l="l" t="t" r="r" b="b"/>
            <a:pathLst>
              <a:path w="36829" h="5584190">
                <a:moveTo>
                  <a:pt x="0" y="0"/>
                </a:moveTo>
                <a:lnTo>
                  <a:pt x="0" y="5583716"/>
                </a:lnTo>
                <a:lnTo>
                  <a:pt x="36574" y="5583716"/>
                </a:lnTo>
                <a:lnTo>
                  <a:pt x="36574" y="0"/>
                </a:lnTo>
                <a:lnTo>
                  <a:pt x="0" y="0"/>
                </a:lnTo>
                <a:close/>
              </a:path>
            </a:pathLst>
          </a:custGeom>
          <a:ln w="90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2690592" y="691912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507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2690592" y="1053083"/>
            <a:ext cx="0" cy="5220335"/>
          </a:xfrm>
          <a:custGeom>
            <a:avLst/>
            <a:gdLst/>
            <a:ahLst/>
            <a:cxnLst/>
            <a:rect l="l" t="t" r="r" b="b"/>
            <a:pathLst>
              <a:path h="5220335">
                <a:moveTo>
                  <a:pt x="0" y="0"/>
                </a:moveTo>
                <a:lnTo>
                  <a:pt x="0" y="5220320"/>
                </a:lnTo>
              </a:path>
            </a:pathLst>
          </a:custGeom>
          <a:ln w="3809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12671542" y="691933"/>
            <a:ext cx="38098" cy="55837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12671542" y="691881"/>
            <a:ext cx="38100" cy="5577205"/>
          </a:xfrm>
          <a:custGeom>
            <a:avLst/>
            <a:gdLst/>
            <a:ahLst/>
            <a:cxnLst/>
            <a:rect l="l" t="t" r="r" b="b"/>
            <a:pathLst>
              <a:path w="38100" h="5577205">
                <a:moveTo>
                  <a:pt x="0" y="0"/>
                </a:moveTo>
                <a:lnTo>
                  <a:pt x="0" y="5577041"/>
                </a:lnTo>
                <a:lnTo>
                  <a:pt x="38098" y="5577041"/>
                </a:lnTo>
                <a:lnTo>
                  <a:pt x="38098" y="0"/>
                </a:lnTo>
                <a:lnTo>
                  <a:pt x="0" y="0"/>
                </a:lnTo>
                <a:close/>
              </a:path>
            </a:pathLst>
          </a:custGeom>
          <a:ln w="9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2904744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2904744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2904744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2904744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2904744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2904744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2904744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2904744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2904744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2904744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2904744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2904744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2904744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2904744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2904744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2904744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2904744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2904744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2904744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2904744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2904744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2904744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2904744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2904744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2904744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2904744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2904744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2904744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2904744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904744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904744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2904744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2904744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2904744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2904744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2904744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2904744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2904744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2904744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2904744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904744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2904744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2904744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2904744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2904744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2904744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2904744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2904744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2904744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2904744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2904744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2904744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2904744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2904744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2904744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2904744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2904744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904744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2904744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2904744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2904744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2904744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2904744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2904744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2904744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2904744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2904744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2904744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2904744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2904744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2904744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2904744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2904744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2904744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2904744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2904744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2904744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2904744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2904744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2904744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2904744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2904744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2904744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2904744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2904744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2904744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2904744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2904744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2904744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2904744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2904744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2904744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2904744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2904744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2904744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2904744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2904744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2904744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2904744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2904744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2904744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2904744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2904744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2904744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2904744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2904744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2904744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2904744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2904744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2904744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2904744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2904744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2904744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2904744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2904744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3179064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3179064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3179064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3179064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3179064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3179064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3179064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3179064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3179064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3179064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3179064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3179064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3179064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3179064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3179064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3179064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3179064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3179064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3179064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3179064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3179064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3179064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3179064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3179064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3179064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3179064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3179064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3179064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3179064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3179064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3179064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3179064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3179064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3179064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3179064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3179064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3179064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3179064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3179064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3179064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3179064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3179064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3179064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3179064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3179064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3179064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3179064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3179064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3179064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3179064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3179064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3179064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3179064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3179064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3179064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3179064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3179064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3179064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3179064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3179064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3179064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3179064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3179064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3179064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3179064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3179064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3179064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3179064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3179064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3179064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3179064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3179064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3179064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3179064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3179064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3179064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3179064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3179064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3179064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3179064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3179064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3179064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3179064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3179064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3179064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3179064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3179064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3179064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3179064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3179064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3179064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3179064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3179064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3179064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3179064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3179064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3179064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3179064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3179064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3179064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3179064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3179064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3179064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3179064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3179064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3179064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3179064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3179064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3179064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3179064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3179064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3179064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3179064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3179064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3179064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3454908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3454908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3454908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3454908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3454908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3454908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3454908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3454908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3454908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3454908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3454908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3454908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3454908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3454908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3454908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3454908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3454908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3454908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3454908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3454908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3454908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3454908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3454908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3454908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3454908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3454908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3454908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3454908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3454908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3454908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3454908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3454908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3454908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3454908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3454908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3454908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3454908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3454908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3454908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3454908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3454908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3454908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3454908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3454908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3454908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3454908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3454908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3454908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3454908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3454908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3454908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3454908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3454908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3454908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3454908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3454908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3454908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3454908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3454908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3454908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3454908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3454908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3454908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3454908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3454908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3454908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3454908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3454908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3454908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3454908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3454908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3454908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3454908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3454908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3454908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3454908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3454908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3454908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3454908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3454908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3454908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3454908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3454908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3454908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3454908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3454908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3454908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3454908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3454908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3454908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3454908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3454908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3454908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3454908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3454908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3454908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3454908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3454908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3454908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3454908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3454908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3454908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3454908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3454908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3454908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3454908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3454908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3454908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3454908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3454908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3454908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3454908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3454908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3454908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3454908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3739896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3739896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3739896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3739896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3739896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3739896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3739896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739896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739896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739896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739896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739896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3739896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3739896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739896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739896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3739896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3739896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3739896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3739896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3739896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3739896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3739896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3739896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3739896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3739896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3739896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3739896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3739896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3739896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3739896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3739896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3739896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3739896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3739896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3739896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3739896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3739896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3739896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3739896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739896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739896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739896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739896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739896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739896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739896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739896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739896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3739896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3739896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3739896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3739896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3739896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3739896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3739896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3739896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739896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739896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739896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739896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739896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739896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739896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739896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739896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739896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739896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739896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739896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739896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739896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739896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739896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739896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739896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739896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3739896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3739896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3739896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3739896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3739896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3739896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3739896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3739896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3739896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3739896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3739896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3739896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3739896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3739896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3739896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3739896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3739896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3739896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3739896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3739896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3739896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3739895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3739895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3739895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3739895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3739895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3739895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3739895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3739895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3739895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3739895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3739895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3739895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3739895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3739895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3739895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3739895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3739895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4014215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4014215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4014215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4014215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4014215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4014215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4014215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4014215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4014215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4014215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4014215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4014215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4014215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4014215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4014215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4014215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4014215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4014215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4014215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4014215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4014215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4014215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4014215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4014215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4014215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4014215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4014215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4014215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4014215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4014215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4014215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4014215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4014215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4014215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4014215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4014215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4014215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4014215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4014215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4014215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4014215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4014215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4014215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4014215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4014215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4014215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4014215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4014215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4014215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4014215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4014215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4014215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4014215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4014215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4014215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4014215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4014215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4014215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4014215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4014215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4014215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4014215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4014215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4014215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4014215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4014215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4014215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4014215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4014215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4014215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4014215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4014215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4014215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4014215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4014215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4014215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4014215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4014215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4014215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4014215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4014215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4014215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4014215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4014215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4014215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4014215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4014215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4014215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4014215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4014215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4014215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4014215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4014215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4014215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4014215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4014215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4014215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4014215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4014215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4014215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4014215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4014215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4014215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4014215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4014215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4014215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4014215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4014215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4014215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4014215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4014215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4014215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4014215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4014215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4014215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4290059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4290059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4290059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4290059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4290059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4290059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4290059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4290059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4290059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4290059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4290059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4290059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4290059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4290059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4290059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4290059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4290059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4290059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4290059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4290059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4290059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4290059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4290059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4290059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4290059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4290059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4290059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4290059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4290059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4290059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4290059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4290059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4290059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4290059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4290059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4290059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4290059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4290059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4290059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4290059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4290059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4290059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4290059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4290059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4290059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4290059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4290059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4290059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4290059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4290059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4290059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4290059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4290059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4290059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4290059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4290059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4290059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4290059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4290059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4290059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4290059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4290059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4290059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4290059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4290059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4290059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4290059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4290059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4290059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290059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290059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4290059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4290059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4290059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4290059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4290059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4290059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4290059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290059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4290059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4290059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4290059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4290059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4290059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290059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4290059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4290059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4290059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4290059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4290059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4290059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4290059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4290059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4290059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4290059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4290059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4290059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4290059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4290060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4290060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4290060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4290060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4290060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4290060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4290060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4290060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4290060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4290060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4290060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4290060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4290060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4290060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4290060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4290060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4290060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4565903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4565903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4565903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4565903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4565903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4565903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4565903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4565903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4565903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4565903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4565903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4565903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4565903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4565903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4565903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4565903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4565903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4565903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4565903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4565903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4565903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4565903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4565903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4565903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4565903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4565903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4565903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4565903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4565903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4565903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4565903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4565903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4565903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4565903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4565903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4565903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4565903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4565903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4565903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4565903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4565903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4565903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4565903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4565903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4565903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4565903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4565903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4565903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4565903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4565903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4565903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4565903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4565903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4565903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4565903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4565903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4565903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4565903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4565903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4565903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4565903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4565903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4565903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4565903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4565903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4565903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4565903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4565903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4565903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4565903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4565903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4565903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4565903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4565903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4565903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4565903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4565903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4565903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4565903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4565903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4565903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4565903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4565903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4565903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4565903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4565903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4565903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4565903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4565903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4565903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4565903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4565903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4565903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4565903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4565903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4565903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4565903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4565904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4565904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4565904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4565904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4565904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4565904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4565904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4565904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4565904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4565904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4565904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4565904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4565904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4565904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4565904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4840223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4840223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4840223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4840223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4840223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4840223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4840223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4840223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4840223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4840223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4840223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4840223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4840223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4840223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4840223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4840223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4840223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4840223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4840223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4840223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4840223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4840223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4840223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4840223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4840223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4840223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4840223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4840223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4840223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4840223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4840223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4840223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4840223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4840223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4840223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4840223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4840223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4840223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4840223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4840223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4840223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4840223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4840223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4840223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4840223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4840223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4840223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4840223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4840223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4840223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4840223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4840223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4840223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4840223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4840223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4840223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4840223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4840223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4840223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4840223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4840223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4840223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4840223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4840223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4840223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4840223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4840223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4840223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4840223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4840223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4840223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4840223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4840223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4840223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4840223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4840223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4840223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4840223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4840223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4840223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4840223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4840223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4840223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4840223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4840223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4840223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4840223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4840223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4840223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4840223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4840223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4840223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4840223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4840223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4840223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4840223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4840223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4840223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4840223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4840223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4840223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4840223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4840223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4840223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4840223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4840223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4840223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4840223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4840223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4840223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4840223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4840223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5116067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5116067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5116067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5116067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5116067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5116067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5116067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5116067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5116067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5116067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5116067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5116067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5116067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5116067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5116067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5116067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5116067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5116067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5116067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5116067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5116067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5116067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5116067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5116067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5116067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5116067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5116067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5116067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5116067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5116067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5116067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5116067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5116067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5116067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5116067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5116067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5116067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5116067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5116067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5116067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5116067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5116067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5116067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5116067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5116067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5116067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5116067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5116067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5116067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5116067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5116067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5116067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5116067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5116067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5116067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5116067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5116067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5116067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5116067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5116067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5116067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5116067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5116067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5116067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5116067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5116067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5116067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5116067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5116067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5116067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5116067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5116067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5116067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5116067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5116067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5116067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5116067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5116067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5116067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5116067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5116067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5116067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5116067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5116067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5116067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5116067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5116067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5116067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5116067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5116067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5116067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5116067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5116067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5116067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5116067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5116067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5116067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5116067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5116067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5116067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5116067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5116067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5116067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5116067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5116067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5116067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5116067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5116067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5116067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5116067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5116067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5116067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5391911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5391911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5391911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5391911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5391911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5391911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5391911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5391911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5391911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5391911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5391911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5391911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5391911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5391911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5391911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5391911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5391911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5391911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5391911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5391911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5391911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5391911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5391911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5391911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5391911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5391911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5391911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5391911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5391911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5391911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5391911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5391911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5391911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5391911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5391911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5391911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5391911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5391911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5391911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5391911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5391911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5391911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5391911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5391911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5391911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5391911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5391911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5391911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5391911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5391911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5391911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5391911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5391911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5391911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5391911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5391911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5391911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5391911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5391911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5391911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5391911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5391911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5391911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5391911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5391911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5391911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5391911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5391911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5391911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5391911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5391911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5391911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5391911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5391911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5391911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5391911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5391911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5391911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5391911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5391911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5391911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5391911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5391911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5391911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5391911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5391911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5391911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5391911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5391911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5391911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5391911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5391911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5391911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5391911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5391911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5391911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5391911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5391911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5391911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5391911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5391911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5391911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5391911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5391911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5391911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5391911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5391911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5391911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5391911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5391911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5391911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5391911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5391911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5391911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5391911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5666232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5666232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5666232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5666232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5666232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5666232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5666232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5666232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5666232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5666232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5666232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5666232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5666232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5666232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5666232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5666232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5666232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5666232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5666232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5666232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5666232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5666232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5666232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5666232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5666232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5666232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5666232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5666232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5666232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5666232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5666232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5666232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5666232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5666232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5666232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5666232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5666232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5666232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5666232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5666232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5666232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5666232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5666232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5666232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5666232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5666232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5666232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5666232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5666232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5666232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5666232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5666232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5666232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5666232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5666232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5666232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5666232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5666232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5666232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5666232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5666232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5666232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5666232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5666232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5666232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5666232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5666232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5666232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5666232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5666232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5666232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5666232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5666232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5666232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5666232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5666232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5666232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5666232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5666232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5666232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5666232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5666232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5666232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5666232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5666232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5666232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5666232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5666232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5666232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5666232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5666232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5666232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5666232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5666232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5666232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5666232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5666232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5666232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5666232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5666232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5666232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5666232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5666232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5666232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5666232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5666232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5666232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5666232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5666232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5666232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5666232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5666232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5666232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5666232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5942076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5942076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5942076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5942076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5942076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5942076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5942076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5942076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5942076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5942076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5942076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5942076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5942076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5942076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5942076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5942076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5942076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5942076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5942076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5942076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5942076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5942076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5942076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5942076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5942076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5942076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5942076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5942076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5942076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5942076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5942076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5942076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5942076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5942076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5942076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5942076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5942076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5942076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5942076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5942076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5942076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5942076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5942076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5942076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5942076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5942076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5942076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5942076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5942076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5942076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5942076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5942076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5942076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5942076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5942076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5942076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5942076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5942076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5942076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5942076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5942076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5942076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5942076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5942076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5942076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5942076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5942076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5942076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5942076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5942076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5942076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5942076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5942076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5942076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5942076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5942076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5942076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5942076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5942076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5942076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5942076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5942076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5942076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5942076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5942076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5942076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5942076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5942076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5942076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5942076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5942076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5942076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5942076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5942076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5942076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5942076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5942076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5942076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5942076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5942076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5942076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5942076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5942076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5942076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5942076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5942076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5942076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5942076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5942076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5942076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5942076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5942076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5942076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5942076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6216396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6216396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6216396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6216396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6216396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6216396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6216396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6216396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6216396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6216396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6216396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6216396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6216396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6216396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6216396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6216396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6216396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6216396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6216396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6216396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6216396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6216396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6216396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6216396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6216396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6216396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6216396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6216396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6216396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6216396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6216396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6216396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6216396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6216396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6216396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6216396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6216396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6216396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6216396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6216396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6216396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6216396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6216396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6216396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6216396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6216396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6216396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6216396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6216396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6216396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6216396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6216396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6216396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6216396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6216396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6216396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6216396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6216396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6216396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6216396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6216396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6216396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6216396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6216396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6216396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6216396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6216396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6216396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6216396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6216396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6216396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6216396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6216396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6216396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6216396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6216396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6216396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6216396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6216396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6216396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6216396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6216396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6216396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6216396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6216396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6216396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6216396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6216396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6216396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6216396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6216396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6216396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6216396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6216396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6216396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6216396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6216396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6216396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6216395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6216395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6216395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6216395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6216395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6216395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6216395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6216395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6216395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6216395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6216395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6216395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6216395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6216395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6216395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6216395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6216395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6492240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6492240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6492240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6492240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6492240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6492240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6492240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6492240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6492240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6492240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6492240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6492240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6492240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6492240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6492240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6492240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6492240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6492240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6492240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6492240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6492240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6492240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6492240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6492240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6492240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6492240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6492240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6492240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6492240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6492240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6492240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6492240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6492240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6492240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6492240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6492240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6492240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6492240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6492240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6492240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6492240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6492240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6492240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6492240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6492240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6492240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6492240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6492240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6492240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6492240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6492240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6492240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6492240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6492240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6492240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6492240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6492240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6492240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6492240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6492240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6492240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6492240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6492240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6492240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6492240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6492240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6492240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6492240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6492240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6492240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6492240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6492240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6492240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6492240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6492240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6492240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6492240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6492240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6492240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6492240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6492240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6492240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6492240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6492240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6492240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6492240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6492240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6492240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6492240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6492240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6492240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6492240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6492240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6492240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6492240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6492240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6492240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6492239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6492239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6492239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6492239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6492239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6492239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6492239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6492239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6492239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6492239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6492239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6492239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6492239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6492239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6492239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6492239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6492239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6768083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6768083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6768083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6768083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6768083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6768083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6768083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6768083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6768083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6768083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6768083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6768083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6768083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6768083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6768083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6768083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6768083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6768083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6768083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6768083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6768083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6768083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6768083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6768083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6768083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6768083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6768083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6768083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6768083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6768083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6768083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6768083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6768083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6768083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6768083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6768083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6768083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6768083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6768083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6768083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6768083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6768083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6768083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6768083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6768083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6768083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6768083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6768083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6768083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6768083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6768083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6768083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6768083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6768083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6768083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6768083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6768083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6768083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6768083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6768083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6768083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6768083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6768083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6768083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6768083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6768083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6768083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6768083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6768083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6768083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6768083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6768083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6768083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6768083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6768083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6768083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6768083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6768083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6768083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6768083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6768083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6768083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6768083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6768083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6768083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6768083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6768083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6768083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6768083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6768083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6768083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6768083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6768083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6768083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6768083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6768083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6768083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6768083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6768083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6768083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6768083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6768083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6768083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6768083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6768083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6768083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6768083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6768083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6768083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6768083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6768083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6768083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6768083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6768083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7042404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7042404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7042404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7042404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7042404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7042404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7042404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7042404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7042404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7042404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7042404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7042404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7042404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7042404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7042404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7042404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7042404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7042404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7042404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7042404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7042404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7042404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7042404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7042404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7042404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7042404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7042404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7042404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7042404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7042404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7042404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7042404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7042404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7042404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7042404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7042404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7042404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7042404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7042404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7042404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7042404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7042404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7042404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7042404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7042404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7042404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7042404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7042404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7042404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7042404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7042404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7042404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7042404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7042404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7042404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7042404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7042404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7042404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7042404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7042404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7042404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7042404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7042404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7042404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7042404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7042404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7042404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7042404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7042404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7042404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7042404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7042404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7042404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7042404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7042404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7042404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7042404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7042404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7042404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7042404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7042404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7042404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7042404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7042404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7042404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7042404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7042404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7042404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7042404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7042404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7042404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7042404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7042404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7042404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7042404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7042404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7042404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7042404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7042404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7042404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7042404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7042404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7042404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7042404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7042404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7042404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7042404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7042404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7042404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7042404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7042404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7042404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7042404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7042404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7042404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7318247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7318247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7318247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7318247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/>
          <p:nvPr/>
        </p:nvSpPr>
        <p:spPr>
          <a:xfrm>
            <a:off x="7318247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object 2131"/>
          <p:cNvSpPr/>
          <p:nvPr/>
        </p:nvSpPr>
        <p:spPr>
          <a:xfrm>
            <a:off x="7318247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object 2132"/>
          <p:cNvSpPr/>
          <p:nvPr/>
        </p:nvSpPr>
        <p:spPr>
          <a:xfrm>
            <a:off x="7318247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object 2133"/>
          <p:cNvSpPr/>
          <p:nvPr/>
        </p:nvSpPr>
        <p:spPr>
          <a:xfrm>
            <a:off x="7318247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object 2134"/>
          <p:cNvSpPr/>
          <p:nvPr/>
        </p:nvSpPr>
        <p:spPr>
          <a:xfrm>
            <a:off x="7318247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object 2135"/>
          <p:cNvSpPr/>
          <p:nvPr/>
        </p:nvSpPr>
        <p:spPr>
          <a:xfrm>
            <a:off x="7318247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object 2136"/>
          <p:cNvSpPr/>
          <p:nvPr/>
        </p:nvSpPr>
        <p:spPr>
          <a:xfrm>
            <a:off x="7318247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object 2137"/>
          <p:cNvSpPr/>
          <p:nvPr/>
        </p:nvSpPr>
        <p:spPr>
          <a:xfrm>
            <a:off x="7318247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object 2138"/>
          <p:cNvSpPr/>
          <p:nvPr/>
        </p:nvSpPr>
        <p:spPr>
          <a:xfrm>
            <a:off x="7318247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object 2139"/>
          <p:cNvSpPr/>
          <p:nvPr/>
        </p:nvSpPr>
        <p:spPr>
          <a:xfrm>
            <a:off x="7318247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object 2140"/>
          <p:cNvSpPr/>
          <p:nvPr/>
        </p:nvSpPr>
        <p:spPr>
          <a:xfrm>
            <a:off x="7318247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object 2141"/>
          <p:cNvSpPr/>
          <p:nvPr/>
        </p:nvSpPr>
        <p:spPr>
          <a:xfrm>
            <a:off x="7318247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object 2142"/>
          <p:cNvSpPr/>
          <p:nvPr/>
        </p:nvSpPr>
        <p:spPr>
          <a:xfrm>
            <a:off x="7318247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object 2143"/>
          <p:cNvSpPr/>
          <p:nvPr/>
        </p:nvSpPr>
        <p:spPr>
          <a:xfrm>
            <a:off x="7318247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object 2144"/>
          <p:cNvSpPr/>
          <p:nvPr/>
        </p:nvSpPr>
        <p:spPr>
          <a:xfrm>
            <a:off x="7318247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object 2145"/>
          <p:cNvSpPr/>
          <p:nvPr/>
        </p:nvSpPr>
        <p:spPr>
          <a:xfrm>
            <a:off x="7318247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object 2146"/>
          <p:cNvSpPr/>
          <p:nvPr/>
        </p:nvSpPr>
        <p:spPr>
          <a:xfrm>
            <a:off x="7318247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object 2147"/>
          <p:cNvSpPr/>
          <p:nvPr/>
        </p:nvSpPr>
        <p:spPr>
          <a:xfrm>
            <a:off x="7318247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object 2148"/>
          <p:cNvSpPr/>
          <p:nvPr/>
        </p:nvSpPr>
        <p:spPr>
          <a:xfrm>
            <a:off x="7318247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object 2149"/>
          <p:cNvSpPr/>
          <p:nvPr/>
        </p:nvSpPr>
        <p:spPr>
          <a:xfrm>
            <a:off x="7318247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object 2150"/>
          <p:cNvSpPr/>
          <p:nvPr/>
        </p:nvSpPr>
        <p:spPr>
          <a:xfrm>
            <a:off x="7318247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object 2151"/>
          <p:cNvSpPr/>
          <p:nvPr/>
        </p:nvSpPr>
        <p:spPr>
          <a:xfrm>
            <a:off x="7318247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7318247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7318247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object 2154"/>
          <p:cNvSpPr/>
          <p:nvPr/>
        </p:nvSpPr>
        <p:spPr>
          <a:xfrm>
            <a:off x="7318247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object 2155"/>
          <p:cNvSpPr/>
          <p:nvPr/>
        </p:nvSpPr>
        <p:spPr>
          <a:xfrm>
            <a:off x="7318247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object 2156"/>
          <p:cNvSpPr/>
          <p:nvPr/>
        </p:nvSpPr>
        <p:spPr>
          <a:xfrm>
            <a:off x="7318247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object 2157"/>
          <p:cNvSpPr/>
          <p:nvPr/>
        </p:nvSpPr>
        <p:spPr>
          <a:xfrm>
            <a:off x="7318247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object 2158"/>
          <p:cNvSpPr/>
          <p:nvPr/>
        </p:nvSpPr>
        <p:spPr>
          <a:xfrm>
            <a:off x="7318247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7318247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object 2160"/>
          <p:cNvSpPr/>
          <p:nvPr/>
        </p:nvSpPr>
        <p:spPr>
          <a:xfrm>
            <a:off x="7318247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object 2161"/>
          <p:cNvSpPr/>
          <p:nvPr/>
        </p:nvSpPr>
        <p:spPr>
          <a:xfrm>
            <a:off x="7318247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object 2162"/>
          <p:cNvSpPr/>
          <p:nvPr/>
        </p:nvSpPr>
        <p:spPr>
          <a:xfrm>
            <a:off x="7318247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object 2163"/>
          <p:cNvSpPr/>
          <p:nvPr/>
        </p:nvSpPr>
        <p:spPr>
          <a:xfrm>
            <a:off x="7318247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object 2164"/>
          <p:cNvSpPr/>
          <p:nvPr/>
        </p:nvSpPr>
        <p:spPr>
          <a:xfrm>
            <a:off x="7318247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object 2165"/>
          <p:cNvSpPr/>
          <p:nvPr/>
        </p:nvSpPr>
        <p:spPr>
          <a:xfrm>
            <a:off x="7318247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object 2166"/>
          <p:cNvSpPr/>
          <p:nvPr/>
        </p:nvSpPr>
        <p:spPr>
          <a:xfrm>
            <a:off x="7318247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object 2167"/>
          <p:cNvSpPr/>
          <p:nvPr/>
        </p:nvSpPr>
        <p:spPr>
          <a:xfrm>
            <a:off x="7318247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object 2168"/>
          <p:cNvSpPr/>
          <p:nvPr/>
        </p:nvSpPr>
        <p:spPr>
          <a:xfrm>
            <a:off x="7318247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object 2169"/>
          <p:cNvSpPr/>
          <p:nvPr/>
        </p:nvSpPr>
        <p:spPr>
          <a:xfrm>
            <a:off x="7318247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object 2170"/>
          <p:cNvSpPr/>
          <p:nvPr/>
        </p:nvSpPr>
        <p:spPr>
          <a:xfrm>
            <a:off x="7318247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object 2171"/>
          <p:cNvSpPr/>
          <p:nvPr/>
        </p:nvSpPr>
        <p:spPr>
          <a:xfrm>
            <a:off x="7318247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object 2172"/>
          <p:cNvSpPr/>
          <p:nvPr/>
        </p:nvSpPr>
        <p:spPr>
          <a:xfrm>
            <a:off x="7318247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object 2173"/>
          <p:cNvSpPr/>
          <p:nvPr/>
        </p:nvSpPr>
        <p:spPr>
          <a:xfrm>
            <a:off x="7318247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object 2174"/>
          <p:cNvSpPr/>
          <p:nvPr/>
        </p:nvSpPr>
        <p:spPr>
          <a:xfrm>
            <a:off x="7318247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object 2175"/>
          <p:cNvSpPr/>
          <p:nvPr/>
        </p:nvSpPr>
        <p:spPr>
          <a:xfrm>
            <a:off x="7318247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object 2176"/>
          <p:cNvSpPr/>
          <p:nvPr/>
        </p:nvSpPr>
        <p:spPr>
          <a:xfrm>
            <a:off x="7318247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object 2177"/>
          <p:cNvSpPr/>
          <p:nvPr/>
        </p:nvSpPr>
        <p:spPr>
          <a:xfrm>
            <a:off x="7318247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object 2178"/>
          <p:cNvSpPr/>
          <p:nvPr/>
        </p:nvSpPr>
        <p:spPr>
          <a:xfrm>
            <a:off x="7318247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object 2179"/>
          <p:cNvSpPr/>
          <p:nvPr/>
        </p:nvSpPr>
        <p:spPr>
          <a:xfrm>
            <a:off x="7318247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object 2180"/>
          <p:cNvSpPr/>
          <p:nvPr/>
        </p:nvSpPr>
        <p:spPr>
          <a:xfrm>
            <a:off x="7318247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object 2181"/>
          <p:cNvSpPr/>
          <p:nvPr/>
        </p:nvSpPr>
        <p:spPr>
          <a:xfrm>
            <a:off x="7318247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object 2182"/>
          <p:cNvSpPr/>
          <p:nvPr/>
        </p:nvSpPr>
        <p:spPr>
          <a:xfrm>
            <a:off x="7318247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object 2183"/>
          <p:cNvSpPr/>
          <p:nvPr/>
        </p:nvSpPr>
        <p:spPr>
          <a:xfrm>
            <a:off x="7318247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object 2184"/>
          <p:cNvSpPr/>
          <p:nvPr/>
        </p:nvSpPr>
        <p:spPr>
          <a:xfrm>
            <a:off x="7318247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object 2185"/>
          <p:cNvSpPr/>
          <p:nvPr/>
        </p:nvSpPr>
        <p:spPr>
          <a:xfrm>
            <a:off x="7318247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object 2186"/>
          <p:cNvSpPr/>
          <p:nvPr/>
        </p:nvSpPr>
        <p:spPr>
          <a:xfrm>
            <a:off x="7318247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object 2187"/>
          <p:cNvSpPr/>
          <p:nvPr/>
        </p:nvSpPr>
        <p:spPr>
          <a:xfrm>
            <a:off x="7318247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object 2188"/>
          <p:cNvSpPr/>
          <p:nvPr/>
        </p:nvSpPr>
        <p:spPr>
          <a:xfrm>
            <a:off x="7318247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object 2189"/>
          <p:cNvSpPr/>
          <p:nvPr/>
        </p:nvSpPr>
        <p:spPr>
          <a:xfrm>
            <a:off x="7318247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object 2190"/>
          <p:cNvSpPr/>
          <p:nvPr/>
        </p:nvSpPr>
        <p:spPr>
          <a:xfrm>
            <a:off x="7318247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object 2191"/>
          <p:cNvSpPr/>
          <p:nvPr/>
        </p:nvSpPr>
        <p:spPr>
          <a:xfrm>
            <a:off x="7318247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object 2192"/>
          <p:cNvSpPr/>
          <p:nvPr/>
        </p:nvSpPr>
        <p:spPr>
          <a:xfrm>
            <a:off x="7318247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object 2193"/>
          <p:cNvSpPr/>
          <p:nvPr/>
        </p:nvSpPr>
        <p:spPr>
          <a:xfrm>
            <a:off x="7318247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object 2194"/>
          <p:cNvSpPr/>
          <p:nvPr/>
        </p:nvSpPr>
        <p:spPr>
          <a:xfrm>
            <a:off x="7318247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object 2195"/>
          <p:cNvSpPr/>
          <p:nvPr/>
        </p:nvSpPr>
        <p:spPr>
          <a:xfrm>
            <a:off x="7318247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object 2196"/>
          <p:cNvSpPr/>
          <p:nvPr/>
        </p:nvSpPr>
        <p:spPr>
          <a:xfrm>
            <a:off x="7318247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object 2197"/>
          <p:cNvSpPr/>
          <p:nvPr/>
        </p:nvSpPr>
        <p:spPr>
          <a:xfrm>
            <a:off x="7318247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object 2198"/>
          <p:cNvSpPr/>
          <p:nvPr/>
        </p:nvSpPr>
        <p:spPr>
          <a:xfrm>
            <a:off x="7318247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object 2199"/>
          <p:cNvSpPr/>
          <p:nvPr/>
        </p:nvSpPr>
        <p:spPr>
          <a:xfrm>
            <a:off x="7318247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object 2200"/>
          <p:cNvSpPr/>
          <p:nvPr/>
        </p:nvSpPr>
        <p:spPr>
          <a:xfrm>
            <a:off x="7318247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object 2201"/>
          <p:cNvSpPr/>
          <p:nvPr/>
        </p:nvSpPr>
        <p:spPr>
          <a:xfrm>
            <a:off x="7318247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object 2202"/>
          <p:cNvSpPr/>
          <p:nvPr/>
        </p:nvSpPr>
        <p:spPr>
          <a:xfrm>
            <a:off x="7318247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object 2203"/>
          <p:cNvSpPr/>
          <p:nvPr/>
        </p:nvSpPr>
        <p:spPr>
          <a:xfrm>
            <a:off x="7318247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object 2204"/>
          <p:cNvSpPr/>
          <p:nvPr/>
        </p:nvSpPr>
        <p:spPr>
          <a:xfrm>
            <a:off x="7318247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object 2205"/>
          <p:cNvSpPr/>
          <p:nvPr/>
        </p:nvSpPr>
        <p:spPr>
          <a:xfrm>
            <a:off x="7318247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object 2206"/>
          <p:cNvSpPr/>
          <p:nvPr/>
        </p:nvSpPr>
        <p:spPr>
          <a:xfrm>
            <a:off x="7318247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object 2207"/>
          <p:cNvSpPr/>
          <p:nvPr/>
        </p:nvSpPr>
        <p:spPr>
          <a:xfrm>
            <a:off x="7318247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object 2208"/>
          <p:cNvSpPr/>
          <p:nvPr/>
        </p:nvSpPr>
        <p:spPr>
          <a:xfrm>
            <a:off x="7318247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object 2209"/>
          <p:cNvSpPr/>
          <p:nvPr/>
        </p:nvSpPr>
        <p:spPr>
          <a:xfrm>
            <a:off x="7318247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object 2210"/>
          <p:cNvSpPr/>
          <p:nvPr/>
        </p:nvSpPr>
        <p:spPr>
          <a:xfrm>
            <a:off x="7318247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object 2211"/>
          <p:cNvSpPr/>
          <p:nvPr/>
        </p:nvSpPr>
        <p:spPr>
          <a:xfrm>
            <a:off x="7318247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object 2212"/>
          <p:cNvSpPr/>
          <p:nvPr/>
        </p:nvSpPr>
        <p:spPr>
          <a:xfrm>
            <a:off x="7318247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object 2213"/>
          <p:cNvSpPr/>
          <p:nvPr/>
        </p:nvSpPr>
        <p:spPr>
          <a:xfrm>
            <a:off x="7318247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object 2214"/>
          <p:cNvSpPr/>
          <p:nvPr/>
        </p:nvSpPr>
        <p:spPr>
          <a:xfrm>
            <a:off x="7318247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object 2215"/>
          <p:cNvSpPr/>
          <p:nvPr/>
        </p:nvSpPr>
        <p:spPr>
          <a:xfrm>
            <a:off x="7318247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object 2216"/>
          <p:cNvSpPr/>
          <p:nvPr/>
        </p:nvSpPr>
        <p:spPr>
          <a:xfrm>
            <a:off x="7318247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object 2217"/>
          <p:cNvSpPr/>
          <p:nvPr/>
        </p:nvSpPr>
        <p:spPr>
          <a:xfrm>
            <a:off x="7318247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object 2218"/>
          <p:cNvSpPr/>
          <p:nvPr/>
        </p:nvSpPr>
        <p:spPr>
          <a:xfrm>
            <a:off x="7318247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object 2219"/>
          <p:cNvSpPr/>
          <p:nvPr/>
        </p:nvSpPr>
        <p:spPr>
          <a:xfrm>
            <a:off x="7318247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object 2220"/>
          <p:cNvSpPr/>
          <p:nvPr/>
        </p:nvSpPr>
        <p:spPr>
          <a:xfrm>
            <a:off x="7318247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object 2221"/>
          <p:cNvSpPr/>
          <p:nvPr/>
        </p:nvSpPr>
        <p:spPr>
          <a:xfrm>
            <a:off x="7318247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object 2222"/>
          <p:cNvSpPr/>
          <p:nvPr/>
        </p:nvSpPr>
        <p:spPr>
          <a:xfrm>
            <a:off x="7318247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object 2223"/>
          <p:cNvSpPr/>
          <p:nvPr/>
        </p:nvSpPr>
        <p:spPr>
          <a:xfrm>
            <a:off x="7318247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object 2224"/>
          <p:cNvSpPr/>
          <p:nvPr/>
        </p:nvSpPr>
        <p:spPr>
          <a:xfrm>
            <a:off x="7318247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object 2225"/>
          <p:cNvSpPr/>
          <p:nvPr/>
        </p:nvSpPr>
        <p:spPr>
          <a:xfrm>
            <a:off x="7318247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object 2226"/>
          <p:cNvSpPr/>
          <p:nvPr/>
        </p:nvSpPr>
        <p:spPr>
          <a:xfrm>
            <a:off x="7318247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object 2227"/>
          <p:cNvSpPr/>
          <p:nvPr/>
        </p:nvSpPr>
        <p:spPr>
          <a:xfrm>
            <a:off x="7318247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object 2228"/>
          <p:cNvSpPr/>
          <p:nvPr/>
        </p:nvSpPr>
        <p:spPr>
          <a:xfrm>
            <a:off x="7318247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object 2229"/>
          <p:cNvSpPr/>
          <p:nvPr/>
        </p:nvSpPr>
        <p:spPr>
          <a:xfrm>
            <a:off x="7318247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object 2230"/>
          <p:cNvSpPr/>
          <p:nvPr/>
        </p:nvSpPr>
        <p:spPr>
          <a:xfrm>
            <a:off x="7318247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object 2231"/>
          <p:cNvSpPr/>
          <p:nvPr/>
        </p:nvSpPr>
        <p:spPr>
          <a:xfrm>
            <a:off x="7318247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object 2232"/>
          <p:cNvSpPr/>
          <p:nvPr/>
        </p:nvSpPr>
        <p:spPr>
          <a:xfrm>
            <a:off x="7318247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object 2233"/>
          <p:cNvSpPr/>
          <p:nvPr/>
        </p:nvSpPr>
        <p:spPr>
          <a:xfrm>
            <a:off x="7318247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object 2234"/>
          <p:cNvSpPr/>
          <p:nvPr/>
        </p:nvSpPr>
        <p:spPr>
          <a:xfrm>
            <a:off x="7318247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object 2235"/>
          <p:cNvSpPr/>
          <p:nvPr/>
        </p:nvSpPr>
        <p:spPr>
          <a:xfrm>
            <a:off x="7318247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object 2236"/>
          <p:cNvSpPr/>
          <p:nvPr/>
        </p:nvSpPr>
        <p:spPr>
          <a:xfrm>
            <a:off x="7318247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object 2237"/>
          <p:cNvSpPr/>
          <p:nvPr/>
        </p:nvSpPr>
        <p:spPr>
          <a:xfrm>
            <a:off x="7318247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object 2238"/>
          <p:cNvSpPr/>
          <p:nvPr/>
        </p:nvSpPr>
        <p:spPr>
          <a:xfrm>
            <a:off x="7318247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object 2239"/>
          <p:cNvSpPr/>
          <p:nvPr/>
        </p:nvSpPr>
        <p:spPr>
          <a:xfrm>
            <a:off x="7318247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object 2240"/>
          <p:cNvSpPr/>
          <p:nvPr/>
        </p:nvSpPr>
        <p:spPr>
          <a:xfrm>
            <a:off x="7318247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object 2241"/>
          <p:cNvSpPr/>
          <p:nvPr/>
        </p:nvSpPr>
        <p:spPr>
          <a:xfrm>
            <a:off x="7594092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object 2242"/>
          <p:cNvSpPr/>
          <p:nvPr/>
        </p:nvSpPr>
        <p:spPr>
          <a:xfrm>
            <a:off x="7594092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object 2243"/>
          <p:cNvSpPr/>
          <p:nvPr/>
        </p:nvSpPr>
        <p:spPr>
          <a:xfrm>
            <a:off x="7594092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object 2244"/>
          <p:cNvSpPr/>
          <p:nvPr/>
        </p:nvSpPr>
        <p:spPr>
          <a:xfrm>
            <a:off x="7594092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object 2245"/>
          <p:cNvSpPr/>
          <p:nvPr/>
        </p:nvSpPr>
        <p:spPr>
          <a:xfrm>
            <a:off x="7594092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object 2246"/>
          <p:cNvSpPr/>
          <p:nvPr/>
        </p:nvSpPr>
        <p:spPr>
          <a:xfrm>
            <a:off x="7594092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object 2247"/>
          <p:cNvSpPr/>
          <p:nvPr/>
        </p:nvSpPr>
        <p:spPr>
          <a:xfrm>
            <a:off x="7594092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object 2248"/>
          <p:cNvSpPr/>
          <p:nvPr/>
        </p:nvSpPr>
        <p:spPr>
          <a:xfrm>
            <a:off x="7594092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object 2249"/>
          <p:cNvSpPr/>
          <p:nvPr/>
        </p:nvSpPr>
        <p:spPr>
          <a:xfrm>
            <a:off x="7594092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object 2250"/>
          <p:cNvSpPr/>
          <p:nvPr/>
        </p:nvSpPr>
        <p:spPr>
          <a:xfrm>
            <a:off x="7594092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object 2251"/>
          <p:cNvSpPr/>
          <p:nvPr/>
        </p:nvSpPr>
        <p:spPr>
          <a:xfrm>
            <a:off x="7594092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object 2252"/>
          <p:cNvSpPr/>
          <p:nvPr/>
        </p:nvSpPr>
        <p:spPr>
          <a:xfrm>
            <a:off x="7594092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object 2253"/>
          <p:cNvSpPr/>
          <p:nvPr/>
        </p:nvSpPr>
        <p:spPr>
          <a:xfrm>
            <a:off x="7594092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object 2254"/>
          <p:cNvSpPr/>
          <p:nvPr/>
        </p:nvSpPr>
        <p:spPr>
          <a:xfrm>
            <a:off x="7594092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object 2255"/>
          <p:cNvSpPr/>
          <p:nvPr/>
        </p:nvSpPr>
        <p:spPr>
          <a:xfrm>
            <a:off x="7594092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object 2256"/>
          <p:cNvSpPr/>
          <p:nvPr/>
        </p:nvSpPr>
        <p:spPr>
          <a:xfrm>
            <a:off x="7594092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object 2257"/>
          <p:cNvSpPr/>
          <p:nvPr/>
        </p:nvSpPr>
        <p:spPr>
          <a:xfrm>
            <a:off x="7594092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object 2258"/>
          <p:cNvSpPr/>
          <p:nvPr/>
        </p:nvSpPr>
        <p:spPr>
          <a:xfrm>
            <a:off x="7594092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object 2259"/>
          <p:cNvSpPr/>
          <p:nvPr/>
        </p:nvSpPr>
        <p:spPr>
          <a:xfrm>
            <a:off x="7594092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object 2260"/>
          <p:cNvSpPr/>
          <p:nvPr/>
        </p:nvSpPr>
        <p:spPr>
          <a:xfrm>
            <a:off x="7594092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object 2261"/>
          <p:cNvSpPr/>
          <p:nvPr/>
        </p:nvSpPr>
        <p:spPr>
          <a:xfrm>
            <a:off x="7594092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object 2262"/>
          <p:cNvSpPr/>
          <p:nvPr/>
        </p:nvSpPr>
        <p:spPr>
          <a:xfrm>
            <a:off x="7594092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object 2263"/>
          <p:cNvSpPr/>
          <p:nvPr/>
        </p:nvSpPr>
        <p:spPr>
          <a:xfrm>
            <a:off x="7594092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object 2264"/>
          <p:cNvSpPr/>
          <p:nvPr/>
        </p:nvSpPr>
        <p:spPr>
          <a:xfrm>
            <a:off x="7594092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object 2265"/>
          <p:cNvSpPr/>
          <p:nvPr/>
        </p:nvSpPr>
        <p:spPr>
          <a:xfrm>
            <a:off x="7594092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object 2266"/>
          <p:cNvSpPr/>
          <p:nvPr/>
        </p:nvSpPr>
        <p:spPr>
          <a:xfrm>
            <a:off x="7594092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object 2267"/>
          <p:cNvSpPr/>
          <p:nvPr/>
        </p:nvSpPr>
        <p:spPr>
          <a:xfrm>
            <a:off x="7594092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object 2268"/>
          <p:cNvSpPr/>
          <p:nvPr/>
        </p:nvSpPr>
        <p:spPr>
          <a:xfrm>
            <a:off x="7594092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object 2269"/>
          <p:cNvSpPr/>
          <p:nvPr/>
        </p:nvSpPr>
        <p:spPr>
          <a:xfrm>
            <a:off x="7594092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object 2270"/>
          <p:cNvSpPr/>
          <p:nvPr/>
        </p:nvSpPr>
        <p:spPr>
          <a:xfrm>
            <a:off x="7594092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object 2271"/>
          <p:cNvSpPr/>
          <p:nvPr/>
        </p:nvSpPr>
        <p:spPr>
          <a:xfrm>
            <a:off x="7594092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object 2272"/>
          <p:cNvSpPr/>
          <p:nvPr/>
        </p:nvSpPr>
        <p:spPr>
          <a:xfrm>
            <a:off x="7594092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object 2273"/>
          <p:cNvSpPr/>
          <p:nvPr/>
        </p:nvSpPr>
        <p:spPr>
          <a:xfrm>
            <a:off x="7594092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object 2274"/>
          <p:cNvSpPr/>
          <p:nvPr/>
        </p:nvSpPr>
        <p:spPr>
          <a:xfrm>
            <a:off x="7594092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object 2275"/>
          <p:cNvSpPr/>
          <p:nvPr/>
        </p:nvSpPr>
        <p:spPr>
          <a:xfrm>
            <a:off x="7594092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object 2276"/>
          <p:cNvSpPr/>
          <p:nvPr/>
        </p:nvSpPr>
        <p:spPr>
          <a:xfrm>
            <a:off x="7594092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object 2277"/>
          <p:cNvSpPr/>
          <p:nvPr/>
        </p:nvSpPr>
        <p:spPr>
          <a:xfrm>
            <a:off x="7594092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object 2278"/>
          <p:cNvSpPr/>
          <p:nvPr/>
        </p:nvSpPr>
        <p:spPr>
          <a:xfrm>
            <a:off x="7594092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object 2279"/>
          <p:cNvSpPr/>
          <p:nvPr/>
        </p:nvSpPr>
        <p:spPr>
          <a:xfrm>
            <a:off x="7594092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object 2280"/>
          <p:cNvSpPr/>
          <p:nvPr/>
        </p:nvSpPr>
        <p:spPr>
          <a:xfrm>
            <a:off x="7594092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object 2281"/>
          <p:cNvSpPr/>
          <p:nvPr/>
        </p:nvSpPr>
        <p:spPr>
          <a:xfrm>
            <a:off x="7594092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object 2282"/>
          <p:cNvSpPr/>
          <p:nvPr/>
        </p:nvSpPr>
        <p:spPr>
          <a:xfrm>
            <a:off x="7594092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object 2283"/>
          <p:cNvSpPr/>
          <p:nvPr/>
        </p:nvSpPr>
        <p:spPr>
          <a:xfrm>
            <a:off x="7594092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object 2284"/>
          <p:cNvSpPr/>
          <p:nvPr/>
        </p:nvSpPr>
        <p:spPr>
          <a:xfrm>
            <a:off x="7594092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object 2285"/>
          <p:cNvSpPr/>
          <p:nvPr/>
        </p:nvSpPr>
        <p:spPr>
          <a:xfrm>
            <a:off x="7594092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object 2286"/>
          <p:cNvSpPr/>
          <p:nvPr/>
        </p:nvSpPr>
        <p:spPr>
          <a:xfrm>
            <a:off x="7594092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object 2287"/>
          <p:cNvSpPr/>
          <p:nvPr/>
        </p:nvSpPr>
        <p:spPr>
          <a:xfrm>
            <a:off x="7594092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object 2288"/>
          <p:cNvSpPr/>
          <p:nvPr/>
        </p:nvSpPr>
        <p:spPr>
          <a:xfrm>
            <a:off x="7594092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object 2289"/>
          <p:cNvSpPr/>
          <p:nvPr/>
        </p:nvSpPr>
        <p:spPr>
          <a:xfrm>
            <a:off x="7594092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object 2290"/>
          <p:cNvSpPr/>
          <p:nvPr/>
        </p:nvSpPr>
        <p:spPr>
          <a:xfrm>
            <a:off x="7594092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object 2291"/>
          <p:cNvSpPr/>
          <p:nvPr/>
        </p:nvSpPr>
        <p:spPr>
          <a:xfrm>
            <a:off x="7594092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object 2292"/>
          <p:cNvSpPr/>
          <p:nvPr/>
        </p:nvSpPr>
        <p:spPr>
          <a:xfrm>
            <a:off x="7594092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object 2293"/>
          <p:cNvSpPr/>
          <p:nvPr/>
        </p:nvSpPr>
        <p:spPr>
          <a:xfrm>
            <a:off x="7594092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object 2294"/>
          <p:cNvSpPr/>
          <p:nvPr/>
        </p:nvSpPr>
        <p:spPr>
          <a:xfrm>
            <a:off x="7594092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object 2295"/>
          <p:cNvSpPr/>
          <p:nvPr/>
        </p:nvSpPr>
        <p:spPr>
          <a:xfrm>
            <a:off x="7594092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object 2296"/>
          <p:cNvSpPr/>
          <p:nvPr/>
        </p:nvSpPr>
        <p:spPr>
          <a:xfrm>
            <a:off x="7594092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object 2297"/>
          <p:cNvSpPr/>
          <p:nvPr/>
        </p:nvSpPr>
        <p:spPr>
          <a:xfrm>
            <a:off x="7594092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object 2298"/>
          <p:cNvSpPr/>
          <p:nvPr/>
        </p:nvSpPr>
        <p:spPr>
          <a:xfrm>
            <a:off x="7594092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object 2299"/>
          <p:cNvSpPr/>
          <p:nvPr/>
        </p:nvSpPr>
        <p:spPr>
          <a:xfrm>
            <a:off x="7594092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object 2300"/>
          <p:cNvSpPr/>
          <p:nvPr/>
        </p:nvSpPr>
        <p:spPr>
          <a:xfrm>
            <a:off x="7594092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object 2301"/>
          <p:cNvSpPr/>
          <p:nvPr/>
        </p:nvSpPr>
        <p:spPr>
          <a:xfrm>
            <a:off x="7594092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object 2302"/>
          <p:cNvSpPr/>
          <p:nvPr/>
        </p:nvSpPr>
        <p:spPr>
          <a:xfrm>
            <a:off x="7594092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object 2303"/>
          <p:cNvSpPr/>
          <p:nvPr/>
        </p:nvSpPr>
        <p:spPr>
          <a:xfrm>
            <a:off x="7594092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object 2304"/>
          <p:cNvSpPr/>
          <p:nvPr/>
        </p:nvSpPr>
        <p:spPr>
          <a:xfrm>
            <a:off x="7594092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object 2305"/>
          <p:cNvSpPr/>
          <p:nvPr/>
        </p:nvSpPr>
        <p:spPr>
          <a:xfrm>
            <a:off x="7594092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6" name="object 2306"/>
          <p:cNvSpPr/>
          <p:nvPr/>
        </p:nvSpPr>
        <p:spPr>
          <a:xfrm>
            <a:off x="7594092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7" name="object 2307"/>
          <p:cNvSpPr/>
          <p:nvPr/>
        </p:nvSpPr>
        <p:spPr>
          <a:xfrm>
            <a:off x="7594092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8" name="object 2308"/>
          <p:cNvSpPr/>
          <p:nvPr/>
        </p:nvSpPr>
        <p:spPr>
          <a:xfrm>
            <a:off x="7594092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9" name="object 2309"/>
          <p:cNvSpPr/>
          <p:nvPr/>
        </p:nvSpPr>
        <p:spPr>
          <a:xfrm>
            <a:off x="7594092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0" name="object 2310"/>
          <p:cNvSpPr/>
          <p:nvPr/>
        </p:nvSpPr>
        <p:spPr>
          <a:xfrm>
            <a:off x="7594092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1" name="object 2311"/>
          <p:cNvSpPr/>
          <p:nvPr/>
        </p:nvSpPr>
        <p:spPr>
          <a:xfrm>
            <a:off x="7594092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2" name="object 2312"/>
          <p:cNvSpPr/>
          <p:nvPr/>
        </p:nvSpPr>
        <p:spPr>
          <a:xfrm>
            <a:off x="7594092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3" name="object 2313"/>
          <p:cNvSpPr/>
          <p:nvPr/>
        </p:nvSpPr>
        <p:spPr>
          <a:xfrm>
            <a:off x="7594092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4" name="object 2314"/>
          <p:cNvSpPr/>
          <p:nvPr/>
        </p:nvSpPr>
        <p:spPr>
          <a:xfrm>
            <a:off x="7594092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5" name="object 2315"/>
          <p:cNvSpPr/>
          <p:nvPr/>
        </p:nvSpPr>
        <p:spPr>
          <a:xfrm>
            <a:off x="7594092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6" name="object 2316"/>
          <p:cNvSpPr/>
          <p:nvPr/>
        </p:nvSpPr>
        <p:spPr>
          <a:xfrm>
            <a:off x="7594092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7" name="object 2317"/>
          <p:cNvSpPr/>
          <p:nvPr/>
        </p:nvSpPr>
        <p:spPr>
          <a:xfrm>
            <a:off x="7594092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8" name="object 2318"/>
          <p:cNvSpPr/>
          <p:nvPr/>
        </p:nvSpPr>
        <p:spPr>
          <a:xfrm>
            <a:off x="7594092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9" name="object 2319"/>
          <p:cNvSpPr/>
          <p:nvPr/>
        </p:nvSpPr>
        <p:spPr>
          <a:xfrm>
            <a:off x="7594092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0" name="object 2320"/>
          <p:cNvSpPr/>
          <p:nvPr/>
        </p:nvSpPr>
        <p:spPr>
          <a:xfrm>
            <a:off x="7594092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1" name="object 2321"/>
          <p:cNvSpPr/>
          <p:nvPr/>
        </p:nvSpPr>
        <p:spPr>
          <a:xfrm>
            <a:off x="7594092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2" name="object 2322"/>
          <p:cNvSpPr/>
          <p:nvPr/>
        </p:nvSpPr>
        <p:spPr>
          <a:xfrm>
            <a:off x="7594092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object 2323"/>
          <p:cNvSpPr/>
          <p:nvPr/>
        </p:nvSpPr>
        <p:spPr>
          <a:xfrm>
            <a:off x="7594092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4" name="object 2324"/>
          <p:cNvSpPr/>
          <p:nvPr/>
        </p:nvSpPr>
        <p:spPr>
          <a:xfrm>
            <a:off x="7594092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5" name="object 2325"/>
          <p:cNvSpPr/>
          <p:nvPr/>
        </p:nvSpPr>
        <p:spPr>
          <a:xfrm>
            <a:off x="7594092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6" name="object 2326"/>
          <p:cNvSpPr/>
          <p:nvPr/>
        </p:nvSpPr>
        <p:spPr>
          <a:xfrm>
            <a:off x="7594092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7" name="object 2327"/>
          <p:cNvSpPr/>
          <p:nvPr/>
        </p:nvSpPr>
        <p:spPr>
          <a:xfrm>
            <a:off x="7594092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8" name="object 2328"/>
          <p:cNvSpPr/>
          <p:nvPr/>
        </p:nvSpPr>
        <p:spPr>
          <a:xfrm>
            <a:off x="7594092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9" name="object 2329"/>
          <p:cNvSpPr/>
          <p:nvPr/>
        </p:nvSpPr>
        <p:spPr>
          <a:xfrm>
            <a:off x="7594092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0" name="object 2330"/>
          <p:cNvSpPr/>
          <p:nvPr/>
        </p:nvSpPr>
        <p:spPr>
          <a:xfrm>
            <a:off x="7594092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1" name="object 2331"/>
          <p:cNvSpPr/>
          <p:nvPr/>
        </p:nvSpPr>
        <p:spPr>
          <a:xfrm>
            <a:off x="7594092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2" name="object 2332"/>
          <p:cNvSpPr/>
          <p:nvPr/>
        </p:nvSpPr>
        <p:spPr>
          <a:xfrm>
            <a:off x="7594092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3" name="object 2333"/>
          <p:cNvSpPr/>
          <p:nvPr/>
        </p:nvSpPr>
        <p:spPr>
          <a:xfrm>
            <a:off x="7594092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4" name="object 2334"/>
          <p:cNvSpPr/>
          <p:nvPr/>
        </p:nvSpPr>
        <p:spPr>
          <a:xfrm>
            <a:off x="7594092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5" name="object 2335"/>
          <p:cNvSpPr/>
          <p:nvPr/>
        </p:nvSpPr>
        <p:spPr>
          <a:xfrm>
            <a:off x="7594092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6" name="object 2336"/>
          <p:cNvSpPr/>
          <p:nvPr/>
        </p:nvSpPr>
        <p:spPr>
          <a:xfrm>
            <a:off x="7594092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7" name="object 2337"/>
          <p:cNvSpPr/>
          <p:nvPr/>
        </p:nvSpPr>
        <p:spPr>
          <a:xfrm>
            <a:off x="7594092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8" name="object 2338"/>
          <p:cNvSpPr/>
          <p:nvPr/>
        </p:nvSpPr>
        <p:spPr>
          <a:xfrm>
            <a:off x="7594092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9" name="object 2339"/>
          <p:cNvSpPr/>
          <p:nvPr/>
        </p:nvSpPr>
        <p:spPr>
          <a:xfrm>
            <a:off x="7594092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0" name="object 2340"/>
          <p:cNvSpPr/>
          <p:nvPr/>
        </p:nvSpPr>
        <p:spPr>
          <a:xfrm>
            <a:off x="7594092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1" name="object 2341"/>
          <p:cNvSpPr/>
          <p:nvPr/>
        </p:nvSpPr>
        <p:spPr>
          <a:xfrm>
            <a:off x="7594092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2" name="object 2342"/>
          <p:cNvSpPr/>
          <p:nvPr/>
        </p:nvSpPr>
        <p:spPr>
          <a:xfrm>
            <a:off x="7594092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3" name="object 2343"/>
          <p:cNvSpPr/>
          <p:nvPr/>
        </p:nvSpPr>
        <p:spPr>
          <a:xfrm>
            <a:off x="7594092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4" name="object 2344"/>
          <p:cNvSpPr/>
          <p:nvPr/>
        </p:nvSpPr>
        <p:spPr>
          <a:xfrm>
            <a:off x="7594092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5" name="object 2345"/>
          <p:cNvSpPr/>
          <p:nvPr/>
        </p:nvSpPr>
        <p:spPr>
          <a:xfrm>
            <a:off x="7594092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6" name="object 2346"/>
          <p:cNvSpPr/>
          <p:nvPr/>
        </p:nvSpPr>
        <p:spPr>
          <a:xfrm>
            <a:off x="7594092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7" name="object 2347"/>
          <p:cNvSpPr/>
          <p:nvPr/>
        </p:nvSpPr>
        <p:spPr>
          <a:xfrm>
            <a:off x="7594092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8" name="object 2348"/>
          <p:cNvSpPr/>
          <p:nvPr/>
        </p:nvSpPr>
        <p:spPr>
          <a:xfrm>
            <a:off x="7594092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object 2349"/>
          <p:cNvSpPr/>
          <p:nvPr/>
        </p:nvSpPr>
        <p:spPr>
          <a:xfrm>
            <a:off x="7594092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object 2350"/>
          <p:cNvSpPr/>
          <p:nvPr/>
        </p:nvSpPr>
        <p:spPr>
          <a:xfrm>
            <a:off x="7594092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object 2351"/>
          <p:cNvSpPr/>
          <p:nvPr/>
        </p:nvSpPr>
        <p:spPr>
          <a:xfrm>
            <a:off x="7594092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2" name="object 2352"/>
          <p:cNvSpPr/>
          <p:nvPr/>
        </p:nvSpPr>
        <p:spPr>
          <a:xfrm>
            <a:off x="7594092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3" name="object 2353"/>
          <p:cNvSpPr/>
          <p:nvPr/>
        </p:nvSpPr>
        <p:spPr>
          <a:xfrm>
            <a:off x="7594092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4" name="object 2354"/>
          <p:cNvSpPr/>
          <p:nvPr/>
        </p:nvSpPr>
        <p:spPr>
          <a:xfrm>
            <a:off x="7594092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5" name="object 2355"/>
          <p:cNvSpPr/>
          <p:nvPr/>
        </p:nvSpPr>
        <p:spPr>
          <a:xfrm>
            <a:off x="7594092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6" name="object 2356"/>
          <p:cNvSpPr/>
          <p:nvPr/>
        </p:nvSpPr>
        <p:spPr>
          <a:xfrm>
            <a:off x="7868411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7" name="object 2357"/>
          <p:cNvSpPr/>
          <p:nvPr/>
        </p:nvSpPr>
        <p:spPr>
          <a:xfrm>
            <a:off x="7868411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object 2358"/>
          <p:cNvSpPr/>
          <p:nvPr/>
        </p:nvSpPr>
        <p:spPr>
          <a:xfrm>
            <a:off x="7868411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9" name="object 2359"/>
          <p:cNvSpPr/>
          <p:nvPr/>
        </p:nvSpPr>
        <p:spPr>
          <a:xfrm>
            <a:off x="7868411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0" name="object 2360"/>
          <p:cNvSpPr/>
          <p:nvPr/>
        </p:nvSpPr>
        <p:spPr>
          <a:xfrm>
            <a:off x="7868411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object 2361"/>
          <p:cNvSpPr/>
          <p:nvPr/>
        </p:nvSpPr>
        <p:spPr>
          <a:xfrm>
            <a:off x="7868411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object 2362"/>
          <p:cNvSpPr/>
          <p:nvPr/>
        </p:nvSpPr>
        <p:spPr>
          <a:xfrm>
            <a:off x="7868411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object 2363"/>
          <p:cNvSpPr/>
          <p:nvPr/>
        </p:nvSpPr>
        <p:spPr>
          <a:xfrm>
            <a:off x="7868411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object 2364"/>
          <p:cNvSpPr/>
          <p:nvPr/>
        </p:nvSpPr>
        <p:spPr>
          <a:xfrm>
            <a:off x="7868411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object 2365"/>
          <p:cNvSpPr/>
          <p:nvPr/>
        </p:nvSpPr>
        <p:spPr>
          <a:xfrm>
            <a:off x="7868411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object 2366"/>
          <p:cNvSpPr/>
          <p:nvPr/>
        </p:nvSpPr>
        <p:spPr>
          <a:xfrm>
            <a:off x="7868411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object 2367"/>
          <p:cNvSpPr/>
          <p:nvPr/>
        </p:nvSpPr>
        <p:spPr>
          <a:xfrm>
            <a:off x="7868411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8" name="object 2368"/>
          <p:cNvSpPr/>
          <p:nvPr/>
        </p:nvSpPr>
        <p:spPr>
          <a:xfrm>
            <a:off x="7868411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9" name="object 2369"/>
          <p:cNvSpPr/>
          <p:nvPr/>
        </p:nvSpPr>
        <p:spPr>
          <a:xfrm>
            <a:off x="7868411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object 2370"/>
          <p:cNvSpPr/>
          <p:nvPr/>
        </p:nvSpPr>
        <p:spPr>
          <a:xfrm>
            <a:off x="7868411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object 2371"/>
          <p:cNvSpPr/>
          <p:nvPr/>
        </p:nvSpPr>
        <p:spPr>
          <a:xfrm>
            <a:off x="7868411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object 2372"/>
          <p:cNvSpPr/>
          <p:nvPr/>
        </p:nvSpPr>
        <p:spPr>
          <a:xfrm>
            <a:off x="7868411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object 2373"/>
          <p:cNvSpPr/>
          <p:nvPr/>
        </p:nvSpPr>
        <p:spPr>
          <a:xfrm>
            <a:off x="7868411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object 2374"/>
          <p:cNvSpPr/>
          <p:nvPr/>
        </p:nvSpPr>
        <p:spPr>
          <a:xfrm>
            <a:off x="7868411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object 2375"/>
          <p:cNvSpPr/>
          <p:nvPr/>
        </p:nvSpPr>
        <p:spPr>
          <a:xfrm>
            <a:off x="7868411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object 2376"/>
          <p:cNvSpPr/>
          <p:nvPr/>
        </p:nvSpPr>
        <p:spPr>
          <a:xfrm>
            <a:off x="7868411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object 2377"/>
          <p:cNvSpPr/>
          <p:nvPr/>
        </p:nvSpPr>
        <p:spPr>
          <a:xfrm>
            <a:off x="7868411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object 2378"/>
          <p:cNvSpPr/>
          <p:nvPr/>
        </p:nvSpPr>
        <p:spPr>
          <a:xfrm>
            <a:off x="7868411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object 2379"/>
          <p:cNvSpPr/>
          <p:nvPr/>
        </p:nvSpPr>
        <p:spPr>
          <a:xfrm>
            <a:off x="7868411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object 2380"/>
          <p:cNvSpPr/>
          <p:nvPr/>
        </p:nvSpPr>
        <p:spPr>
          <a:xfrm>
            <a:off x="7868411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object 2381"/>
          <p:cNvSpPr/>
          <p:nvPr/>
        </p:nvSpPr>
        <p:spPr>
          <a:xfrm>
            <a:off x="7868411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2" name="object 2382"/>
          <p:cNvSpPr/>
          <p:nvPr/>
        </p:nvSpPr>
        <p:spPr>
          <a:xfrm>
            <a:off x="7868411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3" name="object 2383"/>
          <p:cNvSpPr/>
          <p:nvPr/>
        </p:nvSpPr>
        <p:spPr>
          <a:xfrm>
            <a:off x="7868411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4" name="object 2384"/>
          <p:cNvSpPr/>
          <p:nvPr/>
        </p:nvSpPr>
        <p:spPr>
          <a:xfrm>
            <a:off x="7868411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5" name="object 2385"/>
          <p:cNvSpPr/>
          <p:nvPr/>
        </p:nvSpPr>
        <p:spPr>
          <a:xfrm>
            <a:off x="7868411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6" name="object 2386"/>
          <p:cNvSpPr/>
          <p:nvPr/>
        </p:nvSpPr>
        <p:spPr>
          <a:xfrm>
            <a:off x="7868411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7" name="object 2387"/>
          <p:cNvSpPr/>
          <p:nvPr/>
        </p:nvSpPr>
        <p:spPr>
          <a:xfrm>
            <a:off x="7868411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object 2388"/>
          <p:cNvSpPr/>
          <p:nvPr/>
        </p:nvSpPr>
        <p:spPr>
          <a:xfrm>
            <a:off x="7868411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object 2389"/>
          <p:cNvSpPr/>
          <p:nvPr/>
        </p:nvSpPr>
        <p:spPr>
          <a:xfrm>
            <a:off x="7868411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object 2390"/>
          <p:cNvSpPr/>
          <p:nvPr/>
        </p:nvSpPr>
        <p:spPr>
          <a:xfrm>
            <a:off x="7868411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object 2391"/>
          <p:cNvSpPr/>
          <p:nvPr/>
        </p:nvSpPr>
        <p:spPr>
          <a:xfrm>
            <a:off x="7868411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object 2392"/>
          <p:cNvSpPr/>
          <p:nvPr/>
        </p:nvSpPr>
        <p:spPr>
          <a:xfrm>
            <a:off x="7868411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object 2393"/>
          <p:cNvSpPr/>
          <p:nvPr/>
        </p:nvSpPr>
        <p:spPr>
          <a:xfrm>
            <a:off x="7868411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4" name="object 2394"/>
          <p:cNvSpPr/>
          <p:nvPr/>
        </p:nvSpPr>
        <p:spPr>
          <a:xfrm>
            <a:off x="7868411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5" name="object 2395"/>
          <p:cNvSpPr/>
          <p:nvPr/>
        </p:nvSpPr>
        <p:spPr>
          <a:xfrm>
            <a:off x="7868411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6" name="object 2396"/>
          <p:cNvSpPr/>
          <p:nvPr/>
        </p:nvSpPr>
        <p:spPr>
          <a:xfrm>
            <a:off x="7868411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7" name="object 2397"/>
          <p:cNvSpPr/>
          <p:nvPr/>
        </p:nvSpPr>
        <p:spPr>
          <a:xfrm>
            <a:off x="7868411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8" name="object 2398"/>
          <p:cNvSpPr/>
          <p:nvPr/>
        </p:nvSpPr>
        <p:spPr>
          <a:xfrm>
            <a:off x="7868411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9" name="object 2399"/>
          <p:cNvSpPr/>
          <p:nvPr/>
        </p:nvSpPr>
        <p:spPr>
          <a:xfrm>
            <a:off x="7868411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0" name="object 2400"/>
          <p:cNvSpPr/>
          <p:nvPr/>
        </p:nvSpPr>
        <p:spPr>
          <a:xfrm>
            <a:off x="7868411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1" name="object 2401"/>
          <p:cNvSpPr/>
          <p:nvPr/>
        </p:nvSpPr>
        <p:spPr>
          <a:xfrm>
            <a:off x="7868411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2" name="object 2402"/>
          <p:cNvSpPr/>
          <p:nvPr/>
        </p:nvSpPr>
        <p:spPr>
          <a:xfrm>
            <a:off x="7868411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3" name="object 2403"/>
          <p:cNvSpPr/>
          <p:nvPr/>
        </p:nvSpPr>
        <p:spPr>
          <a:xfrm>
            <a:off x="7868411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4" name="object 2404"/>
          <p:cNvSpPr/>
          <p:nvPr/>
        </p:nvSpPr>
        <p:spPr>
          <a:xfrm>
            <a:off x="7868411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5" name="object 2405"/>
          <p:cNvSpPr/>
          <p:nvPr/>
        </p:nvSpPr>
        <p:spPr>
          <a:xfrm>
            <a:off x="7868411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object 2406"/>
          <p:cNvSpPr/>
          <p:nvPr/>
        </p:nvSpPr>
        <p:spPr>
          <a:xfrm>
            <a:off x="7868411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object 2407"/>
          <p:cNvSpPr/>
          <p:nvPr/>
        </p:nvSpPr>
        <p:spPr>
          <a:xfrm>
            <a:off x="7868411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object 2408"/>
          <p:cNvSpPr/>
          <p:nvPr/>
        </p:nvSpPr>
        <p:spPr>
          <a:xfrm>
            <a:off x="7868411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9" name="object 2409"/>
          <p:cNvSpPr/>
          <p:nvPr/>
        </p:nvSpPr>
        <p:spPr>
          <a:xfrm>
            <a:off x="7868411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0" name="object 2410"/>
          <p:cNvSpPr/>
          <p:nvPr/>
        </p:nvSpPr>
        <p:spPr>
          <a:xfrm>
            <a:off x="7868411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1" name="object 2411"/>
          <p:cNvSpPr/>
          <p:nvPr/>
        </p:nvSpPr>
        <p:spPr>
          <a:xfrm>
            <a:off x="7868411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2" name="object 2412"/>
          <p:cNvSpPr/>
          <p:nvPr/>
        </p:nvSpPr>
        <p:spPr>
          <a:xfrm>
            <a:off x="7868411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3" name="object 2413"/>
          <p:cNvSpPr/>
          <p:nvPr/>
        </p:nvSpPr>
        <p:spPr>
          <a:xfrm>
            <a:off x="7868411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4" name="object 2414"/>
          <p:cNvSpPr/>
          <p:nvPr/>
        </p:nvSpPr>
        <p:spPr>
          <a:xfrm>
            <a:off x="7868411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5" name="object 2415"/>
          <p:cNvSpPr/>
          <p:nvPr/>
        </p:nvSpPr>
        <p:spPr>
          <a:xfrm>
            <a:off x="7868411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6" name="object 2416"/>
          <p:cNvSpPr/>
          <p:nvPr/>
        </p:nvSpPr>
        <p:spPr>
          <a:xfrm>
            <a:off x="7868411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7" name="object 2417"/>
          <p:cNvSpPr/>
          <p:nvPr/>
        </p:nvSpPr>
        <p:spPr>
          <a:xfrm>
            <a:off x="7868411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8" name="object 2418"/>
          <p:cNvSpPr/>
          <p:nvPr/>
        </p:nvSpPr>
        <p:spPr>
          <a:xfrm>
            <a:off x="7868411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9" name="object 2419"/>
          <p:cNvSpPr/>
          <p:nvPr/>
        </p:nvSpPr>
        <p:spPr>
          <a:xfrm>
            <a:off x="7868411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0" name="object 2420"/>
          <p:cNvSpPr/>
          <p:nvPr/>
        </p:nvSpPr>
        <p:spPr>
          <a:xfrm>
            <a:off x="7868411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1" name="object 2421"/>
          <p:cNvSpPr/>
          <p:nvPr/>
        </p:nvSpPr>
        <p:spPr>
          <a:xfrm>
            <a:off x="7868411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2" name="object 2422"/>
          <p:cNvSpPr/>
          <p:nvPr/>
        </p:nvSpPr>
        <p:spPr>
          <a:xfrm>
            <a:off x="7868411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3" name="object 2423"/>
          <p:cNvSpPr/>
          <p:nvPr/>
        </p:nvSpPr>
        <p:spPr>
          <a:xfrm>
            <a:off x="7868411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4" name="object 2424"/>
          <p:cNvSpPr/>
          <p:nvPr/>
        </p:nvSpPr>
        <p:spPr>
          <a:xfrm>
            <a:off x="7868411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5" name="object 2425"/>
          <p:cNvSpPr/>
          <p:nvPr/>
        </p:nvSpPr>
        <p:spPr>
          <a:xfrm>
            <a:off x="7868411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object 2426"/>
          <p:cNvSpPr/>
          <p:nvPr/>
        </p:nvSpPr>
        <p:spPr>
          <a:xfrm>
            <a:off x="7868411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object 2427"/>
          <p:cNvSpPr/>
          <p:nvPr/>
        </p:nvSpPr>
        <p:spPr>
          <a:xfrm>
            <a:off x="7868411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object 2428"/>
          <p:cNvSpPr/>
          <p:nvPr/>
        </p:nvSpPr>
        <p:spPr>
          <a:xfrm>
            <a:off x="7868411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object 2429"/>
          <p:cNvSpPr/>
          <p:nvPr/>
        </p:nvSpPr>
        <p:spPr>
          <a:xfrm>
            <a:off x="7868411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0" name="object 2430"/>
          <p:cNvSpPr/>
          <p:nvPr/>
        </p:nvSpPr>
        <p:spPr>
          <a:xfrm>
            <a:off x="7868411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1" name="object 2431"/>
          <p:cNvSpPr/>
          <p:nvPr/>
        </p:nvSpPr>
        <p:spPr>
          <a:xfrm>
            <a:off x="7868411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2" name="object 2432"/>
          <p:cNvSpPr/>
          <p:nvPr/>
        </p:nvSpPr>
        <p:spPr>
          <a:xfrm>
            <a:off x="7868411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3" name="object 2433"/>
          <p:cNvSpPr/>
          <p:nvPr/>
        </p:nvSpPr>
        <p:spPr>
          <a:xfrm>
            <a:off x="7868411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4" name="object 2434"/>
          <p:cNvSpPr/>
          <p:nvPr/>
        </p:nvSpPr>
        <p:spPr>
          <a:xfrm>
            <a:off x="7868411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5" name="object 2435"/>
          <p:cNvSpPr/>
          <p:nvPr/>
        </p:nvSpPr>
        <p:spPr>
          <a:xfrm>
            <a:off x="7868411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6" name="object 2436"/>
          <p:cNvSpPr/>
          <p:nvPr/>
        </p:nvSpPr>
        <p:spPr>
          <a:xfrm>
            <a:off x="7868411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7" name="object 2437"/>
          <p:cNvSpPr/>
          <p:nvPr/>
        </p:nvSpPr>
        <p:spPr>
          <a:xfrm>
            <a:off x="7868411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8" name="object 2438"/>
          <p:cNvSpPr/>
          <p:nvPr/>
        </p:nvSpPr>
        <p:spPr>
          <a:xfrm>
            <a:off x="7868411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9" name="object 2439"/>
          <p:cNvSpPr/>
          <p:nvPr/>
        </p:nvSpPr>
        <p:spPr>
          <a:xfrm>
            <a:off x="7868411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0" name="object 2440"/>
          <p:cNvSpPr/>
          <p:nvPr/>
        </p:nvSpPr>
        <p:spPr>
          <a:xfrm>
            <a:off x="7868411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1" name="object 2441"/>
          <p:cNvSpPr/>
          <p:nvPr/>
        </p:nvSpPr>
        <p:spPr>
          <a:xfrm>
            <a:off x="7868411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2" name="object 2442"/>
          <p:cNvSpPr/>
          <p:nvPr/>
        </p:nvSpPr>
        <p:spPr>
          <a:xfrm>
            <a:off x="7868411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3" name="object 2443"/>
          <p:cNvSpPr/>
          <p:nvPr/>
        </p:nvSpPr>
        <p:spPr>
          <a:xfrm>
            <a:off x="7868411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4" name="object 2444"/>
          <p:cNvSpPr/>
          <p:nvPr/>
        </p:nvSpPr>
        <p:spPr>
          <a:xfrm>
            <a:off x="7868411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5" name="object 2445"/>
          <p:cNvSpPr/>
          <p:nvPr/>
        </p:nvSpPr>
        <p:spPr>
          <a:xfrm>
            <a:off x="7868411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6" name="object 2446"/>
          <p:cNvSpPr/>
          <p:nvPr/>
        </p:nvSpPr>
        <p:spPr>
          <a:xfrm>
            <a:off x="7868411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7" name="object 2447"/>
          <p:cNvSpPr/>
          <p:nvPr/>
        </p:nvSpPr>
        <p:spPr>
          <a:xfrm>
            <a:off x="7868411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8" name="object 2448"/>
          <p:cNvSpPr/>
          <p:nvPr/>
        </p:nvSpPr>
        <p:spPr>
          <a:xfrm>
            <a:off x="7868411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9" name="object 2449"/>
          <p:cNvSpPr/>
          <p:nvPr/>
        </p:nvSpPr>
        <p:spPr>
          <a:xfrm>
            <a:off x="7868411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0" name="object 2450"/>
          <p:cNvSpPr/>
          <p:nvPr/>
        </p:nvSpPr>
        <p:spPr>
          <a:xfrm>
            <a:off x="7868411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1" name="object 2451"/>
          <p:cNvSpPr/>
          <p:nvPr/>
        </p:nvSpPr>
        <p:spPr>
          <a:xfrm>
            <a:off x="7868411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2" name="object 2452"/>
          <p:cNvSpPr/>
          <p:nvPr/>
        </p:nvSpPr>
        <p:spPr>
          <a:xfrm>
            <a:off x="7868411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object 2453"/>
          <p:cNvSpPr/>
          <p:nvPr/>
        </p:nvSpPr>
        <p:spPr>
          <a:xfrm>
            <a:off x="7868411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4" name="object 2454"/>
          <p:cNvSpPr/>
          <p:nvPr/>
        </p:nvSpPr>
        <p:spPr>
          <a:xfrm>
            <a:off x="7868411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5" name="object 2455"/>
          <p:cNvSpPr/>
          <p:nvPr/>
        </p:nvSpPr>
        <p:spPr>
          <a:xfrm>
            <a:off x="7868411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6" name="object 2456"/>
          <p:cNvSpPr/>
          <p:nvPr/>
        </p:nvSpPr>
        <p:spPr>
          <a:xfrm>
            <a:off x="7868411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7" name="object 2457"/>
          <p:cNvSpPr/>
          <p:nvPr/>
        </p:nvSpPr>
        <p:spPr>
          <a:xfrm>
            <a:off x="7868411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8" name="object 2458"/>
          <p:cNvSpPr/>
          <p:nvPr/>
        </p:nvSpPr>
        <p:spPr>
          <a:xfrm>
            <a:off x="7868411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9" name="object 2459"/>
          <p:cNvSpPr/>
          <p:nvPr/>
        </p:nvSpPr>
        <p:spPr>
          <a:xfrm>
            <a:off x="7868411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object 2460"/>
          <p:cNvSpPr/>
          <p:nvPr/>
        </p:nvSpPr>
        <p:spPr>
          <a:xfrm>
            <a:off x="7868411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1" name="object 2461"/>
          <p:cNvSpPr/>
          <p:nvPr/>
        </p:nvSpPr>
        <p:spPr>
          <a:xfrm>
            <a:off x="7868411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2" name="object 2462"/>
          <p:cNvSpPr/>
          <p:nvPr/>
        </p:nvSpPr>
        <p:spPr>
          <a:xfrm>
            <a:off x="7868411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3" name="object 2463"/>
          <p:cNvSpPr/>
          <p:nvPr/>
        </p:nvSpPr>
        <p:spPr>
          <a:xfrm>
            <a:off x="7868411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4" name="object 2464"/>
          <p:cNvSpPr/>
          <p:nvPr/>
        </p:nvSpPr>
        <p:spPr>
          <a:xfrm>
            <a:off x="7868411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5" name="object 2465"/>
          <p:cNvSpPr/>
          <p:nvPr/>
        </p:nvSpPr>
        <p:spPr>
          <a:xfrm>
            <a:off x="7868411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6" name="object 2466"/>
          <p:cNvSpPr/>
          <p:nvPr/>
        </p:nvSpPr>
        <p:spPr>
          <a:xfrm>
            <a:off x="7868411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7" name="object 2467"/>
          <p:cNvSpPr/>
          <p:nvPr/>
        </p:nvSpPr>
        <p:spPr>
          <a:xfrm>
            <a:off x="7868411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8" name="object 2468"/>
          <p:cNvSpPr/>
          <p:nvPr/>
        </p:nvSpPr>
        <p:spPr>
          <a:xfrm>
            <a:off x="7868411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9" name="object 2469"/>
          <p:cNvSpPr/>
          <p:nvPr/>
        </p:nvSpPr>
        <p:spPr>
          <a:xfrm>
            <a:off x="7868411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0" name="object 2470"/>
          <p:cNvSpPr/>
          <p:nvPr/>
        </p:nvSpPr>
        <p:spPr>
          <a:xfrm>
            <a:off x="7868411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object 2471"/>
          <p:cNvSpPr/>
          <p:nvPr/>
        </p:nvSpPr>
        <p:spPr>
          <a:xfrm>
            <a:off x="8144256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object 2472"/>
          <p:cNvSpPr/>
          <p:nvPr/>
        </p:nvSpPr>
        <p:spPr>
          <a:xfrm>
            <a:off x="8144256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object 2473"/>
          <p:cNvSpPr/>
          <p:nvPr/>
        </p:nvSpPr>
        <p:spPr>
          <a:xfrm>
            <a:off x="8144256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object 2474"/>
          <p:cNvSpPr/>
          <p:nvPr/>
        </p:nvSpPr>
        <p:spPr>
          <a:xfrm>
            <a:off x="8144256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object 2475"/>
          <p:cNvSpPr/>
          <p:nvPr/>
        </p:nvSpPr>
        <p:spPr>
          <a:xfrm>
            <a:off x="8144256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object 2476"/>
          <p:cNvSpPr/>
          <p:nvPr/>
        </p:nvSpPr>
        <p:spPr>
          <a:xfrm>
            <a:off x="8144256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object 2477"/>
          <p:cNvSpPr/>
          <p:nvPr/>
        </p:nvSpPr>
        <p:spPr>
          <a:xfrm>
            <a:off x="8144256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object 2478"/>
          <p:cNvSpPr/>
          <p:nvPr/>
        </p:nvSpPr>
        <p:spPr>
          <a:xfrm>
            <a:off x="8144256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9" name="object 2479"/>
          <p:cNvSpPr/>
          <p:nvPr/>
        </p:nvSpPr>
        <p:spPr>
          <a:xfrm>
            <a:off x="8144256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0" name="object 2480"/>
          <p:cNvSpPr/>
          <p:nvPr/>
        </p:nvSpPr>
        <p:spPr>
          <a:xfrm>
            <a:off x="8144256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1" name="object 2481"/>
          <p:cNvSpPr/>
          <p:nvPr/>
        </p:nvSpPr>
        <p:spPr>
          <a:xfrm>
            <a:off x="8144256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2" name="object 2482"/>
          <p:cNvSpPr/>
          <p:nvPr/>
        </p:nvSpPr>
        <p:spPr>
          <a:xfrm>
            <a:off x="8144256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3" name="object 2483"/>
          <p:cNvSpPr/>
          <p:nvPr/>
        </p:nvSpPr>
        <p:spPr>
          <a:xfrm>
            <a:off x="8144256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4" name="object 2484"/>
          <p:cNvSpPr/>
          <p:nvPr/>
        </p:nvSpPr>
        <p:spPr>
          <a:xfrm>
            <a:off x="8144256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5" name="object 2485"/>
          <p:cNvSpPr/>
          <p:nvPr/>
        </p:nvSpPr>
        <p:spPr>
          <a:xfrm>
            <a:off x="8144256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6" name="object 2486"/>
          <p:cNvSpPr/>
          <p:nvPr/>
        </p:nvSpPr>
        <p:spPr>
          <a:xfrm>
            <a:off x="8144256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7" name="object 2487"/>
          <p:cNvSpPr/>
          <p:nvPr/>
        </p:nvSpPr>
        <p:spPr>
          <a:xfrm>
            <a:off x="8144256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8" name="object 2488"/>
          <p:cNvSpPr/>
          <p:nvPr/>
        </p:nvSpPr>
        <p:spPr>
          <a:xfrm>
            <a:off x="8144256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9" name="object 2489"/>
          <p:cNvSpPr/>
          <p:nvPr/>
        </p:nvSpPr>
        <p:spPr>
          <a:xfrm>
            <a:off x="8144256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0" name="object 2490"/>
          <p:cNvSpPr/>
          <p:nvPr/>
        </p:nvSpPr>
        <p:spPr>
          <a:xfrm>
            <a:off x="8144256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1" name="object 2491"/>
          <p:cNvSpPr/>
          <p:nvPr/>
        </p:nvSpPr>
        <p:spPr>
          <a:xfrm>
            <a:off x="8144256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2" name="object 2492"/>
          <p:cNvSpPr/>
          <p:nvPr/>
        </p:nvSpPr>
        <p:spPr>
          <a:xfrm>
            <a:off x="8144256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3" name="object 2493"/>
          <p:cNvSpPr/>
          <p:nvPr/>
        </p:nvSpPr>
        <p:spPr>
          <a:xfrm>
            <a:off x="8144256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4" name="object 2494"/>
          <p:cNvSpPr/>
          <p:nvPr/>
        </p:nvSpPr>
        <p:spPr>
          <a:xfrm>
            <a:off x="8144256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object 2495"/>
          <p:cNvSpPr/>
          <p:nvPr/>
        </p:nvSpPr>
        <p:spPr>
          <a:xfrm>
            <a:off x="8144256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6" name="object 2496"/>
          <p:cNvSpPr/>
          <p:nvPr/>
        </p:nvSpPr>
        <p:spPr>
          <a:xfrm>
            <a:off x="8144256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7" name="object 2497"/>
          <p:cNvSpPr/>
          <p:nvPr/>
        </p:nvSpPr>
        <p:spPr>
          <a:xfrm>
            <a:off x="8144256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8" name="object 2498"/>
          <p:cNvSpPr/>
          <p:nvPr/>
        </p:nvSpPr>
        <p:spPr>
          <a:xfrm>
            <a:off x="8144256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9" name="object 2499"/>
          <p:cNvSpPr/>
          <p:nvPr/>
        </p:nvSpPr>
        <p:spPr>
          <a:xfrm>
            <a:off x="8144256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0" name="object 2500"/>
          <p:cNvSpPr/>
          <p:nvPr/>
        </p:nvSpPr>
        <p:spPr>
          <a:xfrm>
            <a:off x="8144256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1" name="object 2501"/>
          <p:cNvSpPr/>
          <p:nvPr/>
        </p:nvSpPr>
        <p:spPr>
          <a:xfrm>
            <a:off x="8144256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2" name="object 2502"/>
          <p:cNvSpPr/>
          <p:nvPr/>
        </p:nvSpPr>
        <p:spPr>
          <a:xfrm>
            <a:off x="8144256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3" name="object 2503"/>
          <p:cNvSpPr/>
          <p:nvPr/>
        </p:nvSpPr>
        <p:spPr>
          <a:xfrm>
            <a:off x="8144256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4" name="object 2504"/>
          <p:cNvSpPr/>
          <p:nvPr/>
        </p:nvSpPr>
        <p:spPr>
          <a:xfrm>
            <a:off x="8144256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5" name="object 2505"/>
          <p:cNvSpPr/>
          <p:nvPr/>
        </p:nvSpPr>
        <p:spPr>
          <a:xfrm>
            <a:off x="8144256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6" name="object 2506"/>
          <p:cNvSpPr/>
          <p:nvPr/>
        </p:nvSpPr>
        <p:spPr>
          <a:xfrm>
            <a:off x="8144256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7" name="object 2507"/>
          <p:cNvSpPr/>
          <p:nvPr/>
        </p:nvSpPr>
        <p:spPr>
          <a:xfrm>
            <a:off x="8144256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8" name="object 2508"/>
          <p:cNvSpPr/>
          <p:nvPr/>
        </p:nvSpPr>
        <p:spPr>
          <a:xfrm>
            <a:off x="8144256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9" name="object 2509"/>
          <p:cNvSpPr/>
          <p:nvPr/>
        </p:nvSpPr>
        <p:spPr>
          <a:xfrm>
            <a:off x="8144256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0" name="object 2510"/>
          <p:cNvSpPr/>
          <p:nvPr/>
        </p:nvSpPr>
        <p:spPr>
          <a:xfrm>
            <a:off x="8144256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1" name="object 2511"/>
          <p:cNvSpPr/>
          <p:nvPr/>
        </p:nvSpPr>
        <p:spPr>
          <a:xfrm>
            <a:off x="8144256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2" name="object 2512"/>
          <p:cNvSpPr/>
          <p:nvPr/>
        </p:nvSpPr>
        <p:spPr>
          <a:xfrm>
            <a:off x="8144256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3" name="object 2513"/>
          <p:cNvSpPr/>
          <p:nvPr/>
        </p:nvSpPr>
        <p:spPr>
          <a:xfrm>
            <a:off x="8144256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4" name="object 2514"/>
          <p:cNvSpPr/>
          <p:nvPr/>
        </p:nvSpPr>
        <p:spPr>
          <a:xfrm>
            <a:off x="8144256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5" name="object 2515"/>
          <p:cNvSpPr/>
          <p:nvPr/>
        </p:nvSpPr>
        <p:spPr>
          <a:xfrm>
            <a:off x="8144256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6" name="object 2516"/>
          <p:cNvSpPr/>
          <p:nvPr/>
        </p:nvSpPr>
        <p:spPr>
          <a:xfrm>
            <a:off x="8144256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object 2517"/>
          <p:cNvSpPr/>
          <p:nvPr/>
        </p:nvSpPr>
        <p:spPr>
          <a:xfrm>
            <a:off x="8144256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object 2518"/>
          <p:cNvSpPr/>
          <p:nvPr/>
        </p:nvSpPr>
        <p:spPr>
          <a:xfrm>
            <a:off x="8144256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9" name="object 2519"/>
          <p:cNvSpPr/>
          <p:nvPr/>
        </p:nvSpPr>
        <p:spPr>
          <a:xfrm>
            <a:off x="8144256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0" name="object 2520"/>
          <p:cNvSpPr/>
          <p:nvPr/>
        </p:nvSpPr>
        <p:spPr>
          <a:xfrm>
            <a:off x="8144256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1" name="object 2521"/>
          <p:cNvSpPr/>
          <p:nvPr/>
        </p:nvSpPr>
        <p:spPr>
          <a:xfrm>
            <a:off x="8144256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2" name="object 2522"/>
          <p:cNvSpPr/>
          <p:nvPr/>
        </p:nvSpPr>
        <p:spPr>
          <a:xfrm>
            <a:off x="8144256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3" name="object 2523"/>
          <p:cNvSpPr/>
          <p:nvPr/>
        </p:nvSpPr>
        <p:spPr>
          <a:xfrm>
            <a:off x="8144256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4" name="object 2524"/>
          <p:cNvSpPr/>
          <p:nvPr/>
        </p:nvSpPr>
        <p:spPr>
          <a:xfrm>
            <a:off x="8144256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5" name="object 2525"/>
          <p:cNvSpPr/>
          <p:nvPr/>
        </p:nvSpPr>
        <p:spPr>
          <a:xfrm>
            <a:off x="8144256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6" name="object 2526"/>
          <p:cNvSpPr/>
          <p:nvPr/>
        </p:nvSpPr>
        <p:spPr>
          <a:xfrm>
            <a:off x="8144256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7" name="object 2527"/>
          <p:cNvSpPr/>
          <p:nvPr/>
        </p:nvSpPr>
        <p:spPr>
          <a:xfrm>
            <a:off x="8144256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8" name="object 2528"/>
          <p:cNvSpPr/>
          <p:nvPr/>
        </p:nvSpPr>
        <p:spPr>
          <a:xfrm>
            <a:off x="8144256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9" name="object 2529"/>
          <p:cNvSpPr/>
          <p:nvPr/>
        </p:nvSpPr>
        <p:spPr>
          <a:xfrm>
            <a:off x="8144256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object 2530"/>
          <p:cNvSpPr/>
          <p:nvPr/>
        </p:nvSpPr>
        <p:spPr>
          <a:xfrm>
            <a:off x="8144256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1" name="object 2531"/>
          <p:cNvSpPr/>
          <p:nvPr/>
        </p:nvSpPr>
        <p:spPr>
          <a:xfrm>
            <a:off x="8144256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2" name="object 2532"/>
          <p:cNvSpPr/>
          <p:nvPr/>
        </p:nvSpPr>
        <p:spPr>
          <a:xfrm>
            <a:off x="8144256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3" name="object 2533"/>
          <p:cNvSpPr/>
          <p:nvPr/>
        </p:nvSpPr>
        <p:spPr>
          <a:xfrm>
            <a:off x="8144256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4" name="object 2534"/>
          <p:cNvSpPr/>
          <p:nvPr/>
        </p:nvSpPr>
        <p:spPr>
          <a:xfrm>
            <a:off x="8144256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5" name="object 2535"/>
          <p:cNvSpPr/>
          <p:nvPr/>
        </p:nvSpPr>
        <p:spPr>
          <a:xfrm>
            <a:off x="8144256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6" name="object 2536"/>
          <p:cNvSpPr/>
          <p:nvPr/>
        </p:nvSpPr>
        <p:spPr>
          <a:xfrm>
            <a:off x="8144256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7" name="object 2537"/>
          <p:cNvSpPr/>
          <p:nvPr/>
        </p:nvSpPr>
        <p:spPr>
          <a:xfrm>
            <a:off x="8144256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8" name="object 2538"/>
          <p:cNvSpPr/>
          <p:nvPr/>
        </p:nvSpPr>
        <p:spPr>
          <a:xfrm>
            <a:off x="8144256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9" name="object 2539"/>
          <p:cNvSpPr/>
          <p:nvPr/>
        </p:nvSpPr>
        <p:spPr>
          <a:xfrm>
            <a:off x="8144256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0" name="object 2540"/>
          <p:cNvSpPr/>
          <p:nvPr/>
        </p:nvSpPr>
        <p:spPr>
          <a:xfrm>
            <a:off x="8144256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1" name="object 2541"/>
          <p:cNvSpPr/>
          <p:nvPr/>
        </p:nvSpPr>
        <p:spPr>
          <a:xfrm>
            <a:off x="8144256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2" name="object 2542"/>
          <p:cNvSpPr/>
          <p:nvPr/>
        </p:nvSpPr>
        <p:spPr>
          <a:xfrm>
            <a:off x="8144256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3" name="object 2543"/>
          <p:cNvSpPr/>
          <p:nvPr/>
        </p:nvSpPr>
        <p:spPr>
          <a:xfrm>
            <a:off x="8144256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4" name="object 2544"/>
          <p:cNvSpPr/>
          <p:nvPr/>
        </p:nvSpPr>
        <p:spPr>
          <a:xfrm>
            <a:off x="8144256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5" name="object 2545"/>
          <p:cNvSpPr/>
          <p:nvPr/>
        </p:nvSpPr>
        <p:spPr>
          <a:xfrm>
            <a:off x="8144256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6" name="object 2546"/>
          <p:cNvSpPr/>
          <p:nvPr/>
        </p:nvSpPr>
        <p:spPr>
          <a:xfrm>
            <a:off x="8144256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7" name="object 2547"/>
          <p:cNvSpPr/>
          <p:nvPr/>
        </p:nvSpPr>
        <p:spPr>
          <a:xfrm>
            <a:off x="8144256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8" name="object 2548"/>
          <p:cNvSpPr/>
          <p:nvPr/>
        </p:nvSpPr>
        <p:spPr>
          <a:xfrm>
            <a:off x="8144256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9" name="object 2549"/>
          <p:cNvSpPr/>
          <p:nvPr/>
        </p:nvSpPr>
        <p:spPr>
          <a:xfrm>
            <a:off x="8144256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0" name="object 2550"/>
          <p:cNvSpPr/>
          <p:nvPr/>
        </p:nvSpPr>
        <p:spPr>
          <a:xfrm>
            <a:off x="8144256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object 2551"/>
          <p:cNvSpPr/>
          <p:nvPr/>
        </p:nvSpPr>
        <p:spPr>
          <a:xfrm>
            <a:off x="8144256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2" name="object 2552"/>
          <p:cNvSpPr/>
          <p:nvPr/>
        </p:nvSpPr>
        <p:spPr>
          <a:xfrm>
            <a:off x="8144256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object 2553"/>
          <p:cNvSpPr/>
          <p:nvPr/>
        </p:nvSpPr>
        <p:spPr>
          <a:xfrm>
            <a:off x="8144256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4" name="object 2554"/>
          <p:cNvSpPr/>
          <p:nvPr/>
        </p:nvSpPr>
        <p:spPr>
          <a:xfrm>
            <a:off x="8144256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5" name="object 2555"/>
          <p:cNvSpPr/>
          <p:nvPr/>
        </p:nvSpPr>
        <p:spPr>
          <a:xfrm>
            <a:off x="8144256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6" name="object 2556"/>
          <p:cNvSpPr/>
          <p:nvPr/>
        </p:nvSpPr>
        <p:spPr>
          <a:xfrm>
            <a:off x="8144256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7" name="object 2557"/>
          <p:cNvSpPr/>
          <p:nvPr/>
        </p:nvSpPr>
        <p:spPr>
          <a:xfrm>
            <a:off x="8144256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8" name="object 2558"/>
          <p:cNvSpPr/>
          <p:nvPr/>
        </p:nvSpPr>
        <p:spPr>
          <a:xfrm>
            <a:off x="8144256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9" name="object 2559"/>
          <p:cNvSpPr/>
          <p:nvPr/>
        </p:nvSpPr>
        <p:spPr>
          <a:xfrm>
            <a:off x="8144256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0" name="object 2560"/>
          <p:cNvSpPr/>
          <p:nvPr/>
        </p:nvSpPr>
        <p:spPr>
          <a:xfrm>
            <a:off x="8144256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1" name="object 2561"/>
          <p:cNvSpPr/>
          <p:nvPr/>
        </p:nvSpPr>
        <p:spPr>
          <a:xfrm>
            <a:off x="8144256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2" name="object 2562"/>
          <p:cNvSpPr/>
          <p:nvPr/>
        </p:nvSpPr>
        <p:spPr>
          <a:xfrm>
            <a:off x="8144256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3" name="object 2563"/>
          <p:cNvSpPr/>
          <p:nvPr/>
        </p:nvSpPr>
        <p:spPr>
          <a:xfrm>
            <a:off x="8144256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4" name="object 2564"/>
          <p:cNvSpPr/>
          <p:nvPr/>
        </p:nvSpPr>
        <p:spPr>
          <a:xfrm>
            <a:off x="8144256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object 2565"/>
          <p:cNvSpPr/>
          <p:nvPr/>
        </p:nvSpPr>
        <p:spPr>
          <a:xfrm>
            <a:off x="8144256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6" name="object 2566"/>
          <p:cNvSpPr/>
          <p:nvPr/>
        </p:nvSpPr>
        <p:spPr>
          <a:xfrm>
            <a:off x="8144256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object 2567"/>
          <p:cNvSpPr/>
          <p:nvPr/>
        </p:nvSpPr>
        <p:spPr>
          <a:xfrm>
            <a:off x="8144256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8" name="object 2568"/>
          <p:cNvSpPr/>
          <p:nvPr/>
        </p:nvSpPr>
        <p:spPr>
          <a:xfrm>
            <a:off x="8144256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object 2569"/>
          <p:cNvSpPr/>
          <p:nvPr/>
        </p:nvSpPr>
        <p:spPr>
          <a:xfrm>
            <a:off x="8144256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0" name="object 2570"/>
          <p:cNvSpPr/>
          <p:nvPr/>
        </p:nvSpPr>
        <p:spPr>
          <a:xfrm>
            <a:off x="8144256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1" name="object 2571"/>
          <p:cNvSpPr/>
          <p:nvPr/>
        </p:nvSpPr>
        <p:spPr>
          <a:xfrm>
            <a:off x="8144256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2" name="object 2572"/>
          <p:cNvSpPr/>
          <p:nvPr/>
        </p:nvSpPr>
        <p:spPr>
          <a:xfrm>
            <a:off x="8144256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3" name="object 2573"/>
          <p:cNvSpPr/>
          <p:nvPr/>
        </p:nvSpPr>
        <p:spPr>
          <a:xfrm>
            <a:off x="8144256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4" name="object 2574"/>
          <p:cNvSpPr/>
          <p:nvPr/>
        </p:nvSpPr>
        <p:spPr>
          <a:xfrm>
            <a:off x="8144256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5" name="object 2575"/>
          <p:cNvSpPr/>
          <p:nvPr/>
        </p:nvSpPr>
        <p:spPr>
          <a:xfrm>
            <a:off x="8144256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6" name="object 2576"/>
          <p:cNvSpPr/>
          <p:nvPr/>
        </p:nvSpPr>
        <p:spPr>
          <a:xfrm>
            <a:off x="8144256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7" name="object 2577"/>
          <p:cNvSpPr/>
          <p:nvPr/>
        </p:nvSpPr>
        <p:spPr>
          <a:xfrm>
            <a:off x="8144256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8" name="object 2578"/>
          <p:cNvSpPr/>
          <p:nvPr/>
        </p:nvSpPr>
        <p:spPr>
          <a:xfrm>
            <a:off x="8144256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9" name="object 2579"/>
          <p:cNvSpPr/>
          <p:nvPr/>
        </p:nvSpPr>
        <p:spPr>
          <a:xfrm>
            <a:off x="8144256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0" name="object 2580"/>
          <p:cNvSpPr/>
          <p:nvPr/>
        </p:nvSpPr>
        <p:spPr>
          <a:xfrm>
            <a:off x="8144256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1" name="object 2581"/>
          <p:cNvSpPr/>
          <p:nvPr/>
        </p:nvSpPr>
        <p:spPr>
          <a:xfrm>
            <a:off x="8144256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2" name="object 2582"/>
          <p:cNvSpPr/>
          <p:nvPr/>
        </p:nvSpPr>
        <p:spPr>
          <a:xfrm>
            <a:off x="8144256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3" name="object 2583"/>
          <p:cNvSpPr/>
          <p:nvPr/>
        </p:nvSpPr>
        <p:spPr>
          <a:xfrm>
            <a:off x="8144256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4" name="object 2584"/>
          <p:cNvSpPr/>
          <p:nvPr/>
        </p:nvSpPr>
        <p:spPr>
          <a:xfrm>
            <a:off x="8144256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object 2585"/>
          <p:cNvSpPr/>
          <p:nvPr/>
        </p:nvSpPr>
        <p:spPr>
          <a:xfrm>
            <a:off x="8144256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object 2586"/>
          <p:cNvSpPr/>
          <p:nvPr/>
        </p:nvSpPr>
        <p:spPr>
          <a:xfrm>
            <a:off x="8420100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object 2587"/>
          <p:cNvSpPr/>
          <p:nvPr/>
        </p:nvSpPr>
        <p:spPr>
          <a:xfrm>
            <a:off x="8420100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8" name="object 2588"/>
          <p:cNvSpPr/>
          <p:nvPr/>
        </p:nvSpPr>
        <p:spPr>
          <a:xfrm>
            <a:off x="8420100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object 2589"/>
          <p:cNvSpPr/>
          <p:nvPr/>
        </p:nvSpPr>
        <p:spPr>
          <a:xfrm>
            <a:off x="8420100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0" name="object 2590"/>
          <p:cNvSpPr/>
          <p:nvPr/>
        </p:nvSpPr>
        <p:spPr>
          <a:xfrm>
            <a:off x="8420100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1" name="object 2591"/>
          <p:cNvSpPr/>
          <p:nvPr/>
        </p:nvSpPr>
        <p:spPr>
          <a:xfrm>
            <a:off x="8420100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object 2592"/>
          <p:cNvSpPr/>
          <p:nvPr/>
        </p:nvSpPr>
        <p:spPr>
          <a:xfrm>
            <a:off x="8420100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object 2593"/>
          <p:cNvSpPr/>
          <p:nvPr/>
        </p:nvSpPr>
        <p:spPr>
          <a:xfrm>
            <a:off x="8420100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object 2594"/>
          <p:cNvSpPr/>
          <p:nvPr/>
        </p:nvSpPr>
        <p:spPr>
          <a:xfrm>
            <a:off x="8420100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5" name="object 2595"/>
          <p:cNvSpPr/>
          <p:nvPr/>
        </p:nvSpPr>
        <p:spPr>
          <a:xfrm>
            <a:off x="8420100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object 2596"/>
          <p:cNvSpPr/>
          <p:nvPr/>
        </p:nvSpPr>
        <p:spPr>
          <a:xfrm>
            <a:off x="8420100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7" name="object 2597"/>
          <p:cNvSpPr/>
          <p:nvPr/>
        </p:nvSpPr>
        <p:spPr>
          <a:xfrm>
            <a:off x="8420100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8" name="object 2598"/>
          <p:cNvSpPr/>
          <p:nvPr/>
        </p:nvSpPr>
        <p:spPr>
          <a:xfrm>
            <a:off x="8420100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9" name="object 2599"/>
          <p:cNvSpPr/>
          <p:nvPr/>
        </p:nvSpPr>
        <p:spPr>
          <a:xfrm>
            <a:off x="8420100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0" name="object 2600"/>
          <p:cNvSpPr/>
          <p:nvPr/>
        </p:nvSpPr>
        <p:spPr>
          <a:xfrm>
            <a:off x="8420100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1" name="object 2601"/>
          <p:cNvSpPr/>
          <p:nvPr/>
        </p:nvSpPr>
        <p:spPr>
          <a:xfrm>
            <a:off x="8420100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2" name="object 2602"/>
          <p:cNvSpPr/>
          <p:nvPr/>
        </p:nvSpPr>
        <p:spPr>
          <a:xfrm>
            <a:off x="8420100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3" name="object 2603"/>
          <p:cNvSpPr/>
          <p:nvPr/>
        </p:nvSpPr>
        <p:spPr>
          <a:xfrm>
            <a:off x="8420100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4" name="object 2604"/>
          <p:cNvSpPr/>
          <p:nvPr/>
        </p:nvSpPr>
        <p:spPr>
          <a:xfrm>
            <a:off x="8420100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5" name="object 2605"/>
          <p:cNvSpPr/>
          <p:nvPr/>
        </p:nvSpPr>
        <p:spPr>
          <a:xfrm>
            <a:off x="8420100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object 2606"/>
          <p:cNvSpPr/>
          <p:nvPr/>
        </p:nvSpPr>
        <p:spPr>
          <a:xfrm>
            <a:off x="8420100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7" name="object 2607"/>
          <p:cNvSpPr/>
          <p:nvPr/>
        </p:nvSpPr>
        <p:spPr>
          <a:xfrm>
            <a:off x="8420100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object 2608"/>
          <p:cNvSpPr/>
          <p:nvPr/>
        </p:nvSpPr>
        <p:spPr>
          <a:xfrm>
            <a:off x="8420100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9" name="object 2609"/>
          <p:cNvSpPr/>
          <p:nvPr/>
        </p:nvSpPr>
        <p:spPr>
          <a:xfrm>
            <a:off x="8420100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object 2610"/>
          <p:cNvSpPr/>
          <p:nvPr/>
        </p:nvSpPr>
        <p:spPr>
          <a:xfrm>
            <a:off x="8420100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1" name="object 2611"/>
          <p:cNvSpPr/>
          <p:nvPr/>
        </p:nvSpPr>
        <p:spPr>
          <a:xfrm>
            <a:off x="8420100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object 2612"/>
          <p:cNvSpPr/>
          <p:nvPr/>
        </p:nvSpPr>
        <p:spPr>
          <a:xfrm>
            <a:off x="8420100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3" name="object 2613"/>
          <p:cNvSpPr/>
          <p:nvPr/>
        </p:nvSpPr>
        <p:spPr>
          <a:xfrm>
            <a:off x="8420100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object 2614"/>
          <p:cNvSpPr/>
          <p:nvPr/>
        </p:nvSpPr>
        <p:spPr>
          <a:xfrm>
            <a:off x="8420100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5" name="object 2615"/>
          <p:cNvSpPr/>
          <p:nvPr/>
        </p:nvSpPr>
        <p:spPr>
          <a:xfrm>
            <a:off x="8420100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object 2616"/>
          <p:cNvSpPr/>
          <p:nvPr/>
        </p:nvSpPr>
        <p:spPr>
          <a:xfrm>
            <a:off x="8420100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7" name="object 2617"/>
          <p:cNvSpPr/>
          <p:nvPr/>
        </p:nvSpPr>
        <p:spPr>
          <a:xfrm>
            <a:off x="8420100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8" name="object 2618"/>
          <p:cNvSpPr/>
          <p:nvPr/>
        </p:nvSpPr>
        <p:spPr>
          <a:xfrm>
            <a:off x="8420100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9" name="object 2619"/>
          <p:cNvSpPr/>
          <p:nvPr/>
        </p:nvSpPr>
        <p:spPr>
          <a:xfrm>
            <a:off x="8420100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0" name="object 2620"/>
          <p:cNvSpPr/>
          <p:nvPr/>
        </p:nvSpPr>
        <p:spPr>
          <a:xfrm>
            <a:off x="8420100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1" name="object 2621"/>
          <p:cNvSpPr/>
          <p:nvPr/>
        </p:nvSpPr>
        <p:spPr>
          <a:xfrm>
            <a:off x="8420100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2" name="object 2622"/>
          <p:cNvSpPr/>
          <p:nvPr/>
        </p:nvSpPr>
        <p:spPr>
          <a:xfrm>
            <a:off x="8420100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3" name="object 2623"/>
          <p:cNvSpPr/>
          <p:nvPr/>
        </p:nvSpPr>
        <p:spPr>
          <a:xfrm>
            <a:off x="8420100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4" name="object 2624"/>
          <p:cNvSpPr/>
          <p:nvPr/>
        </p:nvSpPr>
        <p:spPr>
          <a:xfrm>
            <a:off x="8420100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object 2625"/>
          <p:cNvSpPr/>
          <p:nvPr/>
        </p:nvSpPr>
        <p:spPr>
          <a:xfrm>
            <a:off x="8420100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object 2626"/>
          <p:cNvSpPr/>
          <p:nvPr/>
        </p:nvSpPr>
        <p:spPr>
          <a:xfrm>
            <a:off x="8420100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7" name="object 2627"/>
          <p:cNvSpPr/>
          <p:nvPr/>
        </p:nvSpPr>
        <p:spPr>
          <a:xfrm>
            <a:off x="8420100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8" name="object 2628"/>
          <p:cNvSpPr/>
          <p:nvPr/>
        </p:nvSpPr>
        <p:spPr>
          <a:xfrm>
            <a:off x="8420100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9" name="object 2629"/>
          <p:cNvSpPr/>
          <p:nvPr/>
        </p:nvSpPr>
        <p:spPr>
          <a:xfrm>
            <a:off x="8420100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0" name="object 2630"/>
          <p:cNvSpPr/>
          <p:nvPr/>
        </p:nvSpPr>
        <p:spPr>
          <a:xfrm>
            <a:off x="8420100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1" name="object 2631"/>
          <p:cNvSpPr/>
          <p:nvPr/>
        </p:nvSpPr>
        <p:spPr>
          <a:xfrm>
            <a:off x="8420100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2" name="object 2632"/>
          <p:cNvSpPr/>
          <p:nvPr/>
        </p:nvSpPr>
        <p:spPr>
          <a:xfrm>
            <a:off x="8420100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3" name="object 2633"/>
          <p:cNvSpPr/>
          <p:nvPr/>
        </p:nvSpPr>
        <p:spPr>
          <a:xfrm>
            <a:off x="8420100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4" name="object 2634"/>
          <p:cNvSpPr/>
          <p:nvPr/>
        </p:nvSpPr>
        <p:spPr>
          <a:xfrm>
            <a:off x="8420100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5" name="object 2635"/>
          <p:cNvSpPr/>
          <p:nvPr/>
        </p:nvSpPr>
        <p:spPr>
          <a:xfrm>
            <a:off x="8420100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6" name="object 2636"/>
          <p:cNvSpPr/>
          <p:nvPr/>
        </p:nvSpPr>
        <p:spPr>
          <a:xfrm>
            <a:off x="8420100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7" name="object 2637"/>
          <p:cNvSpPr/>
          <p:nvPr/>
        </p:nvSpPr>
        <p:spPr>
          <a:xfrm>
            <a:off x="8420100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8" name="object 2638"/>
          <p:cNvSpPr/>
          <p:nvPr/>
        </p:nvSpPr>
        <p:spPr>
          <a:xfrm>
            <a:off x="8420100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9" name="object 2639"/>
          <p:cNvSpPr/>
          <p:nvPr/>
        </p:nvSpPr>
        <p:spPr>
          <a:xfrm>
            <a:off x="8420100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0" name="object 2640"/>
          <p:cNvSpPr/>
          <p:nvPr/>
        </p:nvSpPr>
        <p:spPr>
          <a:xfrm>
            <a:off x="8420100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1" name="object 2641"/>
          <p:cNvSpPr/>
          <p:nvPr/>
        </p:nvSpPr>
        <p:spPr>
          <a:xfrm>
            <a:off x="8420100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2" name="object 2642"/>
          <p:cNvSpPr/>
          <p:nvPr/>
        </p:nvSpPr>
        <p:spPr>
          <a:xfrm>
            <a:off x="8420100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3" name="object 2643"/>
          <p:cNvSpPr/>
          <p:nvPr/>
        </p:nvSpPr>
        <p:spPr>
          <a:xfrm>
            <a:off x="8420100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4" name="object 2644"/>
          <p:cNvSpPr/>
          <p:nvPr/>
        </p:nvSpPr>
        <p:spPr>
          <a:xfrm>
            <a:off x="8420100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5" name="object 2645"/>
          <p:cNvSpPr/>
          <p:nvPr/>
        </p:nvSpPr>
        <p:spPr>
          <a:xfrm>
            <a:off x="8420100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6" name="object 2646"/>
          <p:cNvSpPr/>
          <p:nvPr/>
        </p:nvSpPr>
        <p:spPr>
          <a:xfrm>
            <a:off x="8420100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7" name="object 2647"/>
          <p:cNvSpPr/>
          <p:nvPr/>
        </p:nvSpPr>
        <p:spPr>
          <a:xfrm>
            <a:off x="8420100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8" name="object 2648"/>
          <p:cNvSpPr/>
          <p:nvPr/>
        </p:nvSpPr>
        <p:spPr>
          <a:xfrm>
            <a:off x="8420100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9" name="object 2649"/>
          <p:cNvSpPr/>
          <p:nvPr/>
        </p:nvSpPr>
        <p:spPr>
          <a:xfrm>
            <a:off x="8420100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0" name="object 2650"/>
          <p:cNvSpPr/>
          <p:nvPr/>
        </p:nvSpPr>
        <p:spPr>
          <a:xfrm>
            <a:off x="8420100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1" name="object 2651"/>
          <p:cNvSpPr/>
          <p:nvPr/>
        </p:nvSpPr>
        <p:spPr>
          <a:xfrm>
            <a:off x="8420100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2" name="object 2652"/>
          <p:cNvSpPr/>
          <p:nvPr/>
        </p:nvSpPr>
        <p:spPr>
          <a:xfrm>
            <a:off x="8420100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3" name="object 2653"/>
          <p:cNvSpPr/>
          <p:nvPr/>
        </p:nvSpPr>
        <p:spPr>
          <a:xfrm>
            <a:off x="8420100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4" name="object 2654"/>
          <p:cNvSpPr/>
          <p:nvPr/>
        </p:nvSpPr>
        <p:spPr>
          <a:xfrm>
            <a:off x="8420100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5" name="object 2655"/>
          <p:cNvSpPr/>
          <p:nvPr/>
        </p:nvSpPr>
        <p:spPr>
          <a:xfrm>
            <a:off x="8420100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6" name="object 2656"/>
          <p:cNvSpPr/>
          <p:nvPr/>
        </p:nvSpPr>
        <p:spPr>
          <a:xfrm>
            <a:off x="8420100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7" name="object 2657"/>
          <p:cNvSpPr/>
          <p:nvPr/>
        </p:nvSpPr>
        <p:spPr>
          <a:xfrm>
            <a:off x="8420100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8" name="object 2658"/>
          <p:cNvSpPr/>
          <p:nvPr/>
        </p:nvSpPr>
        <p:spPr>
          <a:xfrm>
            <a:off x="8420100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9" name="object 2659"/>
          <p:cNvSpPr/>
          <p:nvPr/>
        </p:nvSpPr>
        <p:spPr>
          <a:xfrm>
            <a:off x="8420100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0" name="object 2660"/>
          <p:cNvSpPr/>
          <p:nvPr/>
        </p:nvSpPr>
        <p:spPr>
          <a:xfrm>
            <a:off x="8420100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1" name="object 2661"/>
          <p:cNvSpPr/>
          <p:nvPr/>
        </p:nvSpPr>
        <p:spPr>
          <a:xfrm>
            <a:off x="8420100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2" name="object 2662"/>
          <p:cNvSpPr/>
          <p:nvPr/>
        </p:nvSpPr>
        <p:spPr>
          <a:xfrm>
            <a:off x="8420100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3" name="object 2663"/>
          <p:cNvSpPr/>
          <p:nvPr/>
        </p:nvSpPr>
        <p:spPr>
          <a:xfrm>
            <a:off x="8420100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object 2664"/>
          <p:cNvSpPr/>
          <p:nvPr/>
        </p:nvSpPr>
        <p:spPr>
          <a:xfrm>
            <a:off x="8420100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5" name="object 2665"/>
          <p:cNvSpPr/>
          <p:nvPr/>
        </p:nvSpPr>
        <p:spPr>
          <a:xfrm>
            <a:off x="8420100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6" name="object 2666"/>
          <p:cNvSpPr/>
          <p:nvPr/>
        </p:nvSpPr>
        <p:spPr>
          <a:xfrm>
            <a:off x="8420100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7" name="object 2667"/>
          <p:cNvSpPr/>
          <p:nvPr/>
        </p:nvSpPr>
        <p:spPr>
          <a:xfrm>
            <a:off x="8420100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8" name="object 2668"/>
          <p:cNvSpPr/>
          <p:nvPr/>
        </p:nvSpPr>
        <p:spPr>
          <a:xfrm>
            <a:off x="8420100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object 2669"/>
          <p:cNvSpPr/>
          <p:nvPr/>
        </p:nvSpPr>
        <p:spPr>
          <a:xfrm>
            <a:off x="8420100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0" name="object 2670"/>
          <p:cNvSpPr/>
          <p:nvPr/>
        </p:nvSpPr>
        <p:spPr>
          <a:xfrm>
            <a:off x="8420100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1" name="object 2671"/>
          <p:cNvSpPr/>
          <p:nvPr/>
        </p:nvSpPr>
        <p:spPr>
          <a:xfrm>
            <a:off x="8420100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2" name="object 2672"/>
          <p:cNvSpPr/>
          <p:nvPr/>
        </p:nvSpPr>
        <p:spPr>
          <a:xfrm>
            <a:off x="8420100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3" name="object 2673"/>
          <p:cNvSpPr/>
          <p:nvPr/>
        </p:nvSpPr>
        <p:spPr>
          <a:xfrm>
            <a:off x="8420100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4" name="object 2674"/>
          <p:cNvSpPr/>
          <p:nvPr/>
        </p:nvSpPr>
        <p:spPr>
          <a:xfrm>
            <a:off x="8420100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5" name="object 2675"/>
          <p:cNvSpPr/>
          <p:nvPr/>
        </p:nvSpPr>
        <p:spPr>
          <a:xfrm>
            <a:off x="8420100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6" name="object 2676"/>
          <p:cNvSpPr/>
          <p:nvPr/>
        </p:nvSpPr>
        <p:spPr>
          <a:xfrm>
            <a:off x="8420100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7" name="object 2677"/>
          <p:cNvSpPr/>
          <p:nvPr/>
        </p:nvSpPr>
        <p:spPr>
          <a:xfrm>
            <a:off x="8420100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8" name="object 2678"/>
          <p:cNvSpPr/>
          <p:nvPr/>
        </p:nvSpPr>
        <p:spPr>
          <a:xfrm>
            <a:off x="8420100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9" name="object 2679"/>
          <p:cNvSpPr/>
          <p:nvPr/>
        </p:nvSpPr>
        <p:spPr>
          <a:xfrm>
            <a:off x="8420100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0" name="object 2680"/>
          <p:cNvSpPr/>
          <p:nvPr/>
        </p:nvSpPr>
        <p:spPr>
          <a:xfrm>
            <a:off x="8420100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1" name="object 2681"/>
          <p:cNvSpPr/>
          <p:nvPr/>
        </p:nvSpPr>
        <p:spPr>
          <a:xfrm>
            <a:off x="8420100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2" name="object 2682"/>
          <p:cNvSpPr/>
          <p:nvPr/>
        </p:nvSpPr>
        <p:spPr>
          <a:xfrm>
            <a:off x="8420100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3" name="object 2683"/>
          <p:cNvSpPr/>
          <p:nvPr/>
        </p:nvSpPr>
        <p:spPr>
          <a:xfrm>
            <a:off x="8420100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4" name="object 2684"/>
          <p:cNvSpPr/>
          <p:nvPr/>
        </p:nvSpPr>
        <p:spPr>
          <a:xfrm>
            <a:off x="8420100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5" name="object 2685"/>
          <p:cNvSpPr/>
          <p:nvPr/>
        </p:nvSpPr>
        <p:spPr>
          <a:xfrm>
            <a:off x="8420100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6" name="object 2686"/>
          <p:cNvSpPr/>
          <p:nvPr/>
        </p:nvSpPr>
        <p:spPr>
          <a:xfrm>
            <a:off x="8420100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7" name="object 2687"/>
          <p:cNvSpPr/>
          <p:nvPr/>
        </p:nvSpPr>
        <p:spPr>
          <a:xfrm>
            <a:off x="8420100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8" name="object 2688"/>
          <p:cNvSpPr/>
          <p:nvPr/>
        </p:nvSpPr>
        <p:spPr>
          <a:xfrm>
            <a:off x="8420100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9" name="object 2689"/>
          <p:cNvSpPr/>
          <p:nvPr/>
        </p:nvSpPr>
        <p:spPr>
          <a:xfrm>
            <a:off x="8420100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0" name="object 2690"/>
          <p:cNvSpPr/>
          <p:nvPr/>
        </p:nvSpPr>
        <p:spPr>
          <a:xfrm>
            <a:off x="8420100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1" name="object 2691"/>
          <p:cNvSpPr/>
          <p:nvPr/>
        </p:nvSpPr>
        <p:spPr>
          <a:xfrm>
            <a:off x="8420100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2" name="object 2692"/>
          <p:cNvSpPr/>
          <p:nvPr/>
        </p:nvSpPr>
        <p:spPr>
          <a:xfrm>
            <a:off x="8420100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3" name="object 2693"/>
          <p:cNvSpPr/>
          <p:nvPr/>
        </p:nvSpPr>
        <p:spPr>
          <a:xfrm>
            <a:off x="8420100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4" name="object 2694"/>
          <p:cNvSpPr/>
          <p:nvPr/>
        </p:nvSpPr>
        <p:spPr>
          <a:xfrm>
            <a:off x="8420100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5" name="object 2695"/>
          <p:cNvSpPr/>
          <p:nvPr/>
        </p:nvSpPr>
        <p:spPr>
          <a:xfrm>
            <a:off x="8420100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6" name="object 2696"/>
          <p:cNvSpPr/>
          <p:nvPr/>
        </p:nvSpPr>
        <p:spPr>
          <a:xfrm>
            <a:off x="8420100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7" name="object 2697"/>
          <p:cNvSpPr/>
          <p:nvPr/>
        </p:nvSpPr>
        <p:spPr>
          <a:xfrm>
            <a:off x="8420100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8" name="object 2698"/>
          <p:cNvSpPr/>
          <p:nvPr/>
        </p:nvSpPr>
        <p:spPr>
          <a:xfrm>
            <a:off x="8420100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9" name="object 2699"/>
          <p:cNvSpPr/>
          <p:nvPr/>
        </p:nvSpPr>
        <p:spPr>
          <a:xfrm>
            <a:off x="8420100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0" name="object 2700"/>
          <p:cNvSpPr/>
          <p:nvPr/>
        </p:nvSpPr>
        <p:spPr>
          <a:xfrm>
            <a:off x="8420100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1" name="object 2701"/>
          <p:cNvSpPr/>
          <p:nvPr/>
        </p:nvSpPr>
        <p:spPr>
          <a:xfrm>
            <a:off x="8694419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2" name="object 2702"/>
          <p:cNvSpPr/>
          <p:nvPr/>
        </p:nvSpPr>
        <p:spPr>
          <a:xfrm>
            <a:off x="8694419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3" name="object 2703"/>
          <p:cNvSpPr/>
          <p:nvPr/>
        </p:nvSpPr>
        <p:spPr>
          <a:xfrm>
            <a:off x="8694419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4" name="object 2704"/>
          <p:cNvSpPr/>
          <p:nvPr/>
        </p:nvSpPr>
        <p:spPr>
          <a:xfrm>
            <a:off x="8694419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5" name="object 2705"/>
          <p:cNvSpPr/>
          <p:nvPr/>
        </p:nvSpPr>
        <p:spPr>
          <a:xfrm>
            <a:off x="8694419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6" name="object 2706"/>
          <p:cNvSpPr/>
          <p:nvPr/>
        </p:nvSpPr>
        <p:spPr>
          <a:xfrm>
            <a:off x="8694419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7" name="object 2707"/>
          <p:cNvSpPr/>
          <p:nvPr/>
        </p:nvSpPr>
        <p:spPr>
          <a:xfrm>
            <a:off x="8694419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8" name="object 2708"/>
          <p:cNvSpPr/>
          <p:nvPr/>
        </p:nvSpPr>
        <p:spPr>
          <a:xfrm>
            <a:off x="8694419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9" name="object 2709"/>
          <p:cNvSpPr/>
          <p:nvPr/>
        </p:nvSpPr>
        <p:spPr>
          <a:xfrm>
            <a:off x="8694419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0" name="object 2710"/>
          <p:cNvSpPr/>
          <p:nvPr/>
        </p:nvSpPr>
        <p:spPr>
          <a:xfrm>
            <a:off x="8694419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1" name="object 2711"/>
          <p:cNvSpPr/>
          <p:nvPr/>
        </p:nvSpPr>
        <p:spPr>
          <a:xfrm>
            <a:off x="8694419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2" name="object 2712"/>
          <p:cNvSpPr/>
          <p:nvPr/>
        </p:nvSpPr>
        <p:spPr>
          <a:xfrm>
            <a:off x="8694419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3" name="object 2713"/>
          <p:cNvSpPr/>
          <p:nvPr/>
        </p:nvSpPr>
        <p:spPr>
          <a:xfrm>
            <a:off x="8694419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4" name="object 2714"/>
          <p:cNvSpPr/>
          <p:nvPr/>
        </p:nvSpPr>
        <p:spPr>
          <a:xfrm>
            <a:off x="8694419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5" name="object 2715"/>
          <p:cNvSpPr/>
          <p:nvPr/>
        </p:nvSpPr>
        <p:spPr>
          <a:xfrm>
            <a:off x="8694419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6" name="object 2716"/>
          <p:cNvSpPr/>
          <p:nvPr/>
        </p:nvSpPr>
        <p:spPr>
          <a:xfrm>
            <a:off x="8694419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7" name="object 2717"/>
          <p:cNvSpPr/>
          <p:nvPr/>
        </p:nvSpPr>
        <p:spPr>
          <a:xfrm>
            <a:off x="8694419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8" name="object 2718"/>
          <p:cNvSpPr/>
          <p:nvPr/>
        </p:nvSpPr>
        <p:spPr>
          <a:xfrm>
            <a:off x="8694419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9" name="object 2719"/>
          <p:cNvSpPr/>
          <p:nvPr/>
        </p:nvSpPr>
        <p:spPr>
          <a:xfrm>
            <a:off x="8694419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0" name="object 2720"/>
          <p:cNvSpPr/>
          <p:nvPr/>
        </p:nvSpPr>
        <p:spPr>
          <a:xfrm>
            <a:off x="8694419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1" name="object 2721"/>
          <p:cNvSpPr/>
          <p:nvPr/>
        </p:nvSpPr>
        <p:spPr>
          <a:xfrm>
            <a:off x="8694419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2" name="object 2722"/>
          <p:cNvSpPr/>
          <p:nvPr/>
        </p:nvSpPr>
        <p:spPr>
          <a:xfrm>
            <a:off x="8694419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3" name="object 2723"/>
          <p:cNvSpPr/>
          <p:nvPr/>
        </p:nvSpPr>
        <p:spPr>
          <a:xfrm>
            <a:off x="8694419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4" name="object 2724"/>
          <p:cNvSpPr/>
          <p:nvPr/>
        </p:nvSpPr>
        <p:spPr>
          <a:xfrm>
            <a:off x="8694419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5" name="object 2725"/>
          <p:cNvSpPr/>
          <p:nvPr/>
        </p:nvSpPr>
        <p:spPr>
          <a:xfrm>
            <a:off x="8694419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6" name="object 2726"/>
          <p:cNvSpPr/>
          <p:nvPr/>
        </p:nvSpPr>
        <p:spPr>
          <a:xfrm>
            <a:off x="8694419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7" name="object 2727"/>
          <p:cNvSpPr/>
          <p:nvPr/>
        </p:nvSpPr>
        <p:spPr>
          <a:xfrm>
            <a:off x="8694419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8" name="object 2728"/>
          <p:cNvSpPr/>
          <p:nvPr/>
        </p:nvSpPr>
        <p:spPr>
          <a:xfrm>
            <a:off x="8694419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9" name="object 2729"/>
          <p:cNvSpPr/>
          <p:nvPr/>
        </p:nvSpPr>
        <p:spPr>
          <a:xfrm>
            <a:off x="8694419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0" name="object 2730"/>
          <p:cNvSpPr/>
          <p:nvPr/>
        </p:nvSpPr>
        <p:spPr>
          <a:xfrm>
            <a:off x="8694419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1" name="object 2731"/>
          <p:cNvSpPr/>
          <p:nvPr/>
        </p:nvSpPr>
        <p:spPr>
          <a:xfrm>
            <a:off x="8694419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2" name="object 2732"/>
          <p:cNvSpPr/>
          <p:nvPr/>
        </p:nvSpPr>
        <p:spPr>
          <a:xfrm>
            <a:off x="8694419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3" name="object 2733"/>
          <p:cNvSpPr/>
          <p:nvPr/>
        </p:nvSpPr>
        <p:spPr>
          <a:xfrm>
            <a:off x="8694419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4" name="object 2734"/>
          <p:cNvSpPr/>
          <p:nvPr/>
        </p:nvSpPr>
        <p:spPr>
          <a:xfrm>
            <a:off x="8694419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5" name="object 2735"/>
          <p:cNvSpPr/>
          <p:nvPr/>
        </p:nvSpPr>
        <p:spPr>
          <a:xfrm>
            <a:off x="8694419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6" name="object 2736"/>
          <p:cNvSpPr/>
          <p:nvPr/>
        </p:nvSpPr>
        <p:spPr>
          <a:xfrm>
            <a:off x="8694419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7" name="object 2737"/>
          <p:cNvSpPr/>
          <p:nvPr/>
        </p:nvSpPr>
        <p:spPr>
          <a:xfrm>
            <a:off x="8694419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8" name="object 2738"/>
          <p:cNvSpPr/>
          <p:nvPr/>
        </p:nvSpPr>
        <p:spPr>
          <a:xfrm>
            <a:off x="8694419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9" name="object 2739"/>
          <p:cNvSpPr/>
          <p:nvPr/>
        </p:nvSpPr>
        <p:spPr>
          <a:xfrm>
            <a:off x="8694419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0" name="object 2740"/>
          <p:cNvSpPr/>
          <p:nvPr/>
        </p:nvSpPr>
        <p:spPr>
          <a:xfrm>
            <a:off x="8694419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1" name="object 2741"/>
          <p:cNvSpPr/>
          <p:nvPr/>
        </p:nvSpPr>
        <p:spPr>
          <a:xfrm>
            <a:off x="8694419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2" name="object 2742"/>
          <p:cNvSpPr/>
          <p:nvPr/>
        </p:nvSpPr>
        <p:spPr>
          <a:xfrm>
            <a:off x="8694419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3" name="object 2743"/>
          <p:cNvSpPr/>
          <p:nvPr/>
        </p:nvSpPr>
        <p:spPr>
          <a:xfrm>
            <a:off x="8694419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4" name="object 2744"/>
          <p:cNvSpPr/>
          <p:nvPr/>
        </p:nvSpPr>
        <p:spPr>
          <a:xfrm>
            <a:off x="8694419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5" name="object 2745"/>
          <p:cNvSpPr/>
          <p:nvPr/>
        </p:nvSpPr>
        <p:spPr>
          <a:xfrm>
            <a:off x="8694419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6" name="object 2746"/>
          <p:cNvSpPr/>
          <p:nvPr/>
        </p:nvSpPr>
        <p:spPr>
          <a:xfrm>
            <a:off x="8694419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7" name="object 2747"/>
          <p:cNvSpPr/>
          <p:nvPr/>
        </p:nvSpPr>
        <p:spPr>
          <a:xfrm>
            <a:off x="8694419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8" name="object 2748"/>
          <p:cNvSpPr/>
          <p:nvPr/>
        </p:nvSpPr>
        <p:spPr>
          <a:xfrm>
            <a:off x="8694419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9" name="object 2749"/>
          <p:cNvSpPr/>
          <p:nvPr/>
        </p:nvSpPr>
        <p:spPr>
          <a:xfrm>
            <a:off x="8694419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0" name="object 2750"/>
          <p:cNvSpPr/>
          <p:nvPr/>
        </p:nvSpPr>
        <p:spPr>
          <a:xfrm>
            <a:off x="8694419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1" name="object 2751"/>
          <p:cNvSpPr/>
          <p:nvPr/>
        </p:nvSpPr>
        <p:spPr>
          <a:xfrm>
            <a:off x="8694419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2" name="object 2752"/>
          <p:cNvSpPr/>
          <p:nvPr/>
        </p:nvSpPr>
        <p:spPr>
          <a:xfrm>
            <a:off x="8694419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3" name="object 2753"/>
          <p:cNvSpPr/>
          <p:nvPr/>
        </p:nvSpPr>
        <p:spPr>
          <a:xfrm>
            <a:off x="8694419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4" name="object 2754"/>
          <p:cNvSpPr/>
          <p:nvPr/>
        </p:nvSpPr>
        <p:spPr>
          <a:xfrm>
            <a:off x="8694419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5" name="object 2755"/>
          <p:cNvSpPr/>
          <p:nvPr/>
        </p:nvSpPr>
        <p:spPr>
          <a:xfrm>
            <a:off x="8694419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6" name="object 2756"/>
          <p:cNvSpPr/>
          <p:nvPr/>
        </p:nvSpPr>
        <p:spPr>
          <a:xfrm>
            <a:off x="8694419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7" name="object 2757"/>
          <p:cNvSpPr/>
          <p:nvPr/>
        </p:nvSpPr>
        <p:spPr>
          <a:xfrm>
            <a:off x="8694419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8" name="object 2758"/>
          <p:cNvSpPr/>
          <p:nvPr/>
        </p:nvSpPr>
        <p:spPr>
          <a:xfrm>
            <a:off x="8694419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9" name="object 2759"/>
          <p:cNvSpPr/>
          <p:nvPr/>
        </p:nvSpPr>
        <p:spPr>
          <a:xfrm>
            <a:off x="8694419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0" name="object 2760"/>
          <p:cNvSpPr/>
          <p:nvPr/>
        </p:nvSpPr>
        <p:spPr>
          <a:xfrm>
            <a:off x="8694419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1" name="object 2761"/>
          <p:cNvSpPr/>
          <p:nvPr/>
        </p:nvSpPr>
        <p:spPr>
          <a:xfrm>
            <a:off x="8694419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2" name="object 2762"/>
          <p:cNvSpPr/>
          <p:nvPr/>
        </p:nvSpPr>
        <p:spPr>
          <a:xfrm>
            <a:off x="8694419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3" name="object 2763"/>
          <p:cNvSpPr/>
          <p:nvPr/>
        </p:nvSpPr>
        <p:spPr>
          <a:xfrm>
            <a:off x="8694419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4" name="object 2764"/>
          <p:cNvSpPr/>
          <p:nvPr/>
        </p:nvSpPr>
        <p:spPr>
          <a:xfrm>
            <a:off x="8694419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5" name="object 2765"/>
          <p:cNvSpPr/>
          <p:nvPr/>
        </p:nvSpPr>
        <p:spPr>
          <a:xfrm>
            <a:off x="8694419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6" name="object 2766"/>
          <p:cNvSpPr/>
          <p:nvPr/>
        </p:nvSpPr>
        <p:spPr>
          <a:xfrm>
            <a:off x="8694419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7" name="object 2767"/>
          <p:cNvSpPr/>
          <p:nvPr/>
        </p:nvSpPr>
        <p:spPr>
          <a:xfrm>
            <a:off x="8694419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8" name="object 2768"/>
          <p:cNvSpPr/>
          <p:nvPr/>
        </p:nvSpPr>
        <p:spPr>
          <a:xfrm>
            <a:off x="8694419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9" name="object 2769"/>
          <p:cNvSpPr/>
          <p:nvPr/>
        </p:nvSpPr>
        <p:spPr>
          <a:xfrm>
            <a:off x="8694419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0" name="object 2770"/>
          <p:cNvSpPr/>
          <p:nvPr/>
        </p:nvSpPr>
        <p:spPr>
          <a:xfrm>
            <a:off x="8694419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1" name="object 2771"/>
          <p:cNvSpPr/>
          <p:nvPr/>
        </p:nvSpPr>
        <p:spPr>
          <a:xfrm>
            <a:off x="8694419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2" name="object 2772"/>
          <p:cNvSpPr/>
          <p:nvPr/>
        </p:nvSpPr>
        <p:spPr>
          <a:xfrm>
            <a:off x="8694419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3" name="object 2773"/>
          <p:cNvSpPr/>
          <p:nvPr/>
        </p:nvSpPr>
        <p:spPr>
          <a:xfrm>
            <a:off x="8694419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4" name="object 2774"/>
          <p:cNvSpPr/>
          <p:nvPr/>
        </p:nvSpPr>
        <p:spPr>
          <a:xfrm>
            <a:off x="8694419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5" name="object 2775"/>
          <p:cNvSpPr/>
          <p:nvPr/>
        </p:nvSpPr>
        <p:spPr>
          <a:xfrm>
            <a:off x="8694419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6" name="object 2776"/>
          <p:cNvSpPr/>
          <p:nvPr/>
        </p:nvSpPr>
        <p:spPr>
          <a:xfrm>
            <a:off x="8694419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7" name="object 2777"/>
          <p:cNvSpPr/>
          <p:nvPr/>
        </p:nvSpPr>
        <p:spPr>
          <a:xfrm>
            <a:off x="8694419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8" name="object 2778"/>
          <p:cNvSpPr/>
          <p:nvPr/>
        </p:nvSpPr>
        <p:spPr>
          <a:xfrm>
            <a:off x="8694419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9" name="object 2779"/>
          <p:cNvSpPr/>
          <p:nvPr/>
        </p:nvSpPr>
        <p:spPr>
          <a:xfrm>
            <a:off x="8694419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0" name="object 2780"/>
          <p:cNvSpPr/>
          <p:nvPr/>
        </p:nvSpPr>
        <p:spPr>
          <a:xfrm>
            <a:off x="8694419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1" name="object 2781"/>
          <p:cNvSpPr/>
          <p:nvPr/>
        </p:nvSpPr>
        <p:spPr>
          <a:xfrm>
            <a:off x="8694419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2" name="object 2782"/>
          <p:cNvSpPr/>
          <p:nvPr/>
        </p:nvSpPr>
        <p:spPr>
          <a:xfrm>
            <a:off x="8694419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3" name="object 2783"/>
          <p:cNvSpPr/>
          <p:nvPr/>
        </p:nvSpPr>
        <p:spPr>
          <a:xfrm>
            <a:off x="8694419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4" name="object 2784"/>
          <p:cNvSpPr/>
          <p:nvPr/>
        </p:nvSpPr>
        <p:spPr>
          <a:xfrm>
            <a:off x="8694419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5" name="object 2785"/>
          <p:cNvSpPr/>
          <p:nvPr/>
        </p:nvSpPr>
        <p:spPr>
          <a:xfrm>
            <a:off x="8694419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6" name="object 2786"/>
          <p:cNvSpPr/>
          <p:nvPr/>
        </p:nvSpPr>
        <p:spPr>
          <a:xfrm>
            <a:off x="8694419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7" name="object 2787"/>
          <p:cNvSpPr/>
          <p:nvPr/>
        </p:nvSpPr>
        <p:spPr>
          <a:xfrm>
            <a:off x="8694419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8" name="object 2788"/>
          <p:cNvSpPr/>
          <p:nvPr/>
        </p:nvSpPr>
        <p:spPr>
          <a:xfrm>
            <a:off x="8694419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9" name="object 2789"/>
          <p:cNvSpPr/>
          <p:nvPr/>
        </p:nvSpPr>
        <p:spPr>
          <a:xfrm>
            <a:off x="8694419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0" name="object 2790"/>
          <p:cNvSpPr/>
          <p:nvPr/>
        </p:nvSpPr>
        <p:spPr>
          <a:xfrm>
            <a:off x="8694419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1" name="object 2791"/>
          <p:cNvSpPr/>
          <p:nvPr/>
        </p:nvSpPr>
        <p:spPr>
          <a:xfrm>
            <a:off x="8694419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2" name="object 2792"/>
          <p:cNvSpPr/>
          <p:nvPr/>
        </p:nvSpPr>
        <p:spPr>
          <a:xfrm>
            <a:off x="8694419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3" name="object 2793"/>
          <p:cNvSpPr/>
          <p:nvPr/>
        </p:nvSpPr>
        <p:spPr>
          <a:xfrm>
            <a:off x="8694419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4" name="object 2794"/>
          <p:cNvSpPr/>
          <p:nvPr/>
        </p:nvSpPr>
        <p:spPr>
          <a:xfrm>
            <a:off x="8694419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5" name="object 2795"/>
          <p:cNvSpPr/>
          <p:nvPr/>
        </p:nvSpPr>
        <p:spPr>
          <a:xfrm>
            <a:off x="8694419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6" name="object 2796"/>
          <p:cNvSpPr/>
          <p:nvPr/>
        </p:nvSpPr>
        <p:spPr>
          <a:xfrm>
            <a:off x="8694419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7" name="object 2797"/>
          <p:cNvSpPr/>
          <p:nvPr/>
        </p:nvSpPr>
        <p:spPr>
          <a:xfrm>
            <a:off x="8694419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8" name="object 2798"/>
          <p:cNvSpPr/>
          <p:nvPr/>
        </p:nvSpPr>
        <p:spPr>
          <a:xfrm>
            <a:off x="8694419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9" name="object 2799"/>
          <p:cNvSpPr/>
          <p:nvPr/>
        </p:nvSpPr>
        <p:spPr>
          <a:xfrm>
            <a:off x="8694419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0" name="object 2800"/>
          <p:cNvSpPr/>
          <p:nvPr/>
        </p:nvSpPr>
        <p:spPr>
          <a:xfrm>
            <a:off x="8694419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1" name="object 2801"/>
          <p:cNvSpPr/>
          <p:nvPr/>
        </p:nvSpPr>
        <p:spPr>
          <a:xfrm>
            <a:off x="8694419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2" name="object 2802"/>
          <p:cNvSpPr/>
          <p:nvPr/>
        </p:nvSpPr>
        <p:spPr>
          <a:xfrm>
            <a:off x="8694419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3" name="object 2803"/>
          <p:cNvSpPr/>
          <p:nvPr/>
        </p:nvSpPr>
        <p:spPr>
          <a:xfrm>
            <a:off x="8694419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4" name="object 2804"/>
          <p:cNvSpPr/>
          <p:nvPr/>
        </p:nvSpPr>
        <p:spPr>
          <a:xfrm>
            <a:off x="8694419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5" name="object 2805"/>
          <p:cNvSpPr/>
          <p:nvPr/>
        </p:nvSpPr>
        <p:spPr>
          <a:xfrm>
            <a:off x="8694419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6" name="object 2806"/>
          <p:cNvSpPr/>
          <p:nvPr/>
        </p:nvSpPr>
        <p:spPr>
          <a:xfrm>
            <a:off x="8694419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7" name="object 2807"/>
          <p:cNvSpPr/>
          <p:nvPr/>
        </p:nvSpPr>
        <p:spPr>
          <a:xfrm>
            <a:off x="8694419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8" name="object 2808"/>
          <p:cNvSpPr/>
          <p:nvPr/>
        </p:nvSpPr>
        <p:spPr>
          <a:xfrm>
            <a:off x="8694419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9" name="object 2809"/>
          <p:cNvSpPr/>
          <p:nvPr/>
        </p:nvSpPr>
        <p:spPr>
          <a:xfrm>
            <a:off x="8694419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0" name="object 2810"/>
          <p:cNvSpPr/>
          <p:nvPr/>
        </p:nvSpPr>
        <p:spPr>
          <a:xfrm>
            <a:off x="8694419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1" name="object 2811"/>
          <p:cNvSpPr/>
          <p:nvPr/>
        </p:nvSpPr>
        <p:spPr>
          <a:xfrm>
            <a:off x="8694419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2" name="object 2812"/>
          <p:cNvSpPr/>
          <p:nvPr/>
        </p:nvSpPr>
        <p:spPr>
          <a:xfrm>
            <a:off x="8694419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3" name="object 2813"/>
          <p:cNvSpPr/>
          <p:nvPr/>
        </p:nvSpPr>
        <p:spPr>
          <a:xfrm>
            <a:off x="8694419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4" name="object 2814"/>
          <p:cNvSpPr/>
          <p:nvPr/>
        </p:nvSpPr>
        <p:spPr>
          <a:xfrm>
            <a:off x="8694419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5" name="object 2815"/>
          <p:cNvSpPr/>
          <p:nvPr/>
        </p:nvSpPr>
        <p:spPr>
          <a:xfrm>
            <a:off x="8694419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6" name="object 2816"/>
          <p:cNvSpPr/>
          <p:nvPr/>
        </p:nvSpPr>
        <p:spPr>
          <a:xfrm>
            <a:off x="8970264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7" name="object 2817"/>
          <p:cNvSpPr/>
          <p:nvPr/>
        </p:nvSpPr>
        <p:spPr>
          <a:xfrm>
            <a:off x="8970264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8" name="object 2818"/>
          <p:cNvSpPr/>
          <p:nvPr/>
        </p:nvSpPr>
        <p:spPr>
          <a:xfrm>
            <a:off x="8970264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9" name="object 2819"/>
          <p:cNvSpPr/>
          <p:nvPr/>
        </p:nvSpPr>
        <p:spPr>
          <a:xfrm>
            <a:off x="8970264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0" name="object 2820"/>
          <p:cNvSpPr/>
          <p:nvPr/>
        </p:nvSpPr>
        <p:spPr>
          <a:xfrm>
            <a:off x="8970264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1" name="object 2821"/>
          <p:cNvSpPr/>
          <p:nvPr/>
        </p:nvSpPr>
        <p:spPr>
          <a:xfrm>
            <a:off x="8970264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2" name="object 2822"/>
          <p:cNvSpPr/>
          <p:nvPr/>
        </p:nvSpPr>
        <p:spPr>
          <a:xfrm>
            <a:off x="8970264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3" name="object 2823"/>
          <p:cNvSpPr/>
          <p:nvPr/>
        </p:nvSpPr>
        <p:spPr>
          <a:xfrm>
            <a:off x="8970264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4" name="object 2824"/>
          <p:cNvSpPr/>
          <p:nvPr/>
        </p:nvSpPr>
        <p:spPr>
          <a:xfrm>
            <a:off x="8970264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5" name="object 2825"/>
          <p:cNvSpPr/>
          <p:nvPr/>
        </p:nvSpPr>
        <p:spPr>
          <a:xfrm>
            <a:off x="8970264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6" name="object 2826"/>
          <p:cNvSpPr/>
          <p:nvPr/>
        </p:nvSpPr>
        <p:spPr>
          <a:xfrm>
            <a:off x="8970264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7" name="object 2827"/>
          <p:cNvSpPr/>
          <p:nvPr/>
        </p:nvSpPr>
        <p:spPr>
          <a:xfrm>
            <a:off x="8970264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8" name="object 2828"/>
          <p:cNvSpPr/>
          <p:nvPr/>
        </p:nvSpPr>
        <p:spPr>
          <a:xfrm>
            <a:off x="8970264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9" name="object 2829"/>
          <p:cNvSpPr/>
          <p:nvPr/>
        </p:nvSpPr>
        <p:spPr>
          <a:xfrm>
            <a:off x="8970264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0" name="object 2830"/>
          <p:cNvSpPr/>
          <p:nvPr/>
        </p:nvSpPr>
        <p:spPr>
          <a:xfrm>
            <a:off x="8970264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1" name="object 2831"/>
          <p:cNvSpPr/>
          <p:nvPr/>
        </p:nvSpPr>
        <p:spPr>
          <a:xfrm>
            <a:off x="8970264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2" name="object 2832"/>
          <p:cNvSpPr/>
          <p:nvPr/>
        </p:nvSpPr>
        <p:spPr>
          <a:xfrm>
            <a:off x="8970264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3" name="object 2833"/>
          <p:cNvSpPr/>
          <p:nvPr/>
        </p:nvSpPr>
        <p:spPr>
          <a:xfrm>
            <a:off x="8970264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4" name="object 2834"/>
          <p:cNvSpPr/>
          <p:nvPr/>
        </p:nvSpPr>
        <p:spPr>
          <a:xfrm>
            <a:off x="8970264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5" name="object 2835"/>
          <p:cNvSpPr/>
          <p:nvPr/>
        </p:nvSpPr>
        <p:spPr>
          <a:xfrm>
            <a:off x="8970264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6" name="object 2836"/>
          <p:cNvSpPr/>
          <p:nvPr/>
        </p:nvSpPr>
        <p:spPr>
          <a:xfrm>
            <a:off x="8970264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7" name="object 2837"/>
          <p:cNvSpPr/>
          <p:nvPr/>
        </p:nvSpPr>
        <p:spPr>
          <a:xfrm>
            <a:off x="8970264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8" name="object 2838"/>
          <p:cNvSpPr/>
          <p:nvPr/>
        </p:nvSpPr>
        <p:spPr>
          <a:xfrm>
            <a:off x="8970264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9" name="object 2839"/>
          <p:cNvSpPr/>
          <p:nvPr/>
        </p:nvSpPr>
        <p:spPr>
          <a:xfrm>
            <a:off x="8970264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0" name="object 2840"/>
          <p:cNvSpPr/>
          <p:nvPr/>
        </p:nvSpPr>
        <p:spPr>
          <a:xfrm>
            <a:off x="8970264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1" name="object 2841"/>
          <p:cNvSpPr/>
          <p:nvPr/>
        </p:nvSpPr>
        <p:spPr>
          <a:xfrm>
            <a:off x="8970264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2" name="object 2842"/>
          <p:cNvSpPr/>
          <p:nvPr/>
        </p:nvSpPr>
        <p:spPr>
          <a:xfrm>
            <a:off x="8970264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3" name="object 2843"/>
          <p:cNvSpPr/>
          <p:nvPr/>
        </p:nvSpPr>
        <p:spPr>
          <a:xfrm>
            <a:off x="8970264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4" name="object 2844"/>
          <p:cNvSpPr/>
          <p:nvPr/>
        </p:nvSpPr>
        <p:spPr>
          <a:xfrm>
            <a:off x="8970264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5" name="object 2845"/>
          <p:cNvSpPr/>
          <p:nvPr/>
        </p:nvSpPr>
        <p:spPr>
          <a:xfrm>
            <a:off x="8970264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6" name="object 2846"/>
          <p:cNvSpPr/>
          <p:nvPr/>
        </p:nvSpPr>
        <p:spPr>
          <a:xfrm>
            <a:off x="8970264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7" name="object 2847"/>
          <p:cNvSpPr/>
          <p:nvPr/>
        </p:nvSpPr>
        <p:spPr>
          <a:xfrm>
            <a:off x="8970264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8" name="object 2848"/>
          <p:cNvSpPr/>
          <p:nvPr/>
        </p:nvSpPr>
        <p:spPr>
          <a:xfrm>
            <a:off x="8970264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9" name="object 2849"/>
          <p:cNvSpPr/>
          <p:nvPr/>
        </p:nvSpPr>
        <p:spPr>
          <a:xfrm>
            <a:off x="8970264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0" name="object 2850"/>
          <p:cNvSpPr/>
          <p:nvPr/>
        </p:nvSpPr>
        <p:spPr>
          <a:xfrm>
            <a:off x="8970264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1" name="object 2851"/>
          <p:cNvSpPr/>
          <p:nvPr/>
        </p:nvSpPr>
        <p:spPr>
          <a:xfrm>
            <a:off x="8970264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2" name="object 2852"/>
          <p:cNvSpPr/>
          <p:nvPr/>
        </p:nvSpPr>
        <p:spPr>
          <a:xfrm>
            <a:off x="8970264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3" name="object 2853"/>
          <p:cNvSpPr/>
          <p:nvPr/>
        </p:nvSpPr>
        <p:spPr>
          <a:xfrm>
            <a:off x="8970264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4" name="object 2854"/>
          <p:cNvSpPr/>
          <p:nvPr/>
        </p:nvSpPr>
        <p:spPr>
          <a:xfrm>
            <a:off x="8970264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5" name="object 2855"/>
          <p:cNvSpPr/>
          <p:nvPr/>
        </p:nvSpPr>
        <p:spPr>
          <a:xfrm>
            <a:off x="8970264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6" name="object 2856"/>
          <p:cNvSpPr/>
          <p:nvPr/>
        </p:nvSpPr>
        <p:spPr>
          <a:xfrm>
            <a:off x="8970264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7" name="object 2857"/>
          <p:cNvSpPr/>
          <p:nvPr/>
        </p:nvSpPr>
        <p:spPr>
          <a:xfrm>
            <a:off x="8970264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8" name="object 2858"/>
          <p:cNvSpPr/>
          <p:nvPr/>
        </p:nvSpPr>
        <p:spPr>
          <a:xfrm>
            <a:off x="8970264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9" name="object 2859"/>
          <p:cNvSpPr/>
          <p:nvPr/>
        </p:nvSpPr>
        <p:spPr>
          <a:xfrm>
            <a:off x="8970264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0" name="object 2860"/>
          <p:cNvSpPr/>
          <p:nvPr/>
        </p:nvSpPr>
        <p:spPr>
          <a:xfrm>
            <a:off x="8970264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1" name="object 2861"/>
          <p:cNvSpPr/>
          <p:nvPr/>
        </p:nvSpPr>
        <p:spPr>
          <a:xfrm>
            <a:off x="8970264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2" name="object 2862"/>
          <p:cNvSpPr/>
          <p:nvPr/>
        </p:nvSpPr>
        <p:spPr>
          <a:xfrm>
            <a:off x="8970264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3" name="object 2863"/>
          <p:cNvSpPr/>
          <p:nvPr/>
        </p:nvSpPr>
        <p:spPr>
          <a:xfrm>
            <a:off x="8970264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4" name="object 2864"/>
          <p:cNvSpPr/>
          <p:nvPr/>
        </p:nvSpPr>
        <p:spPr>
          <a:xfrm>
            <a:off x="8970264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5" name="object 2865"/>
          <p:cNvSpPr/>
          <p:nvPr/>
        </p:nvSpPr>
        <p:spPr>
          <a:xfrm>
            <a:off x="8970264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6" name="object 2866"/>
          <p:cNvSpPr/>
          <p:nvPr/>
        </p:nvSpPr>
        <p:spPr>
          <a:xfrm>
            <a:off x="8970264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7" name="object 2867"/>
          <p:cNvSpPr/>
          <p:nvPr/>
        </p:nvSpPr>
        <p:spPr>
          <a:xfrm>
            <a:off x="8970264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8" name="object 2868"/>
          <p:cNvSpPr/>
          <p:nvPr/>
        </p:nvSpPr>
        <p:spPr>
          <a:xfrm>
            <a:off x="8970264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9" name="object 2869"/>
          <p:cNvSpPr/>
          <p:nvPr/>
        </p:nvSpPr>
        <p:spPr>
          <a:xfrm>
            <a:off x="8970264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0" name="object 2870"/>
          <p:cNvSpPr/>
          <p:nvPr/>
        </p:nvSpPr>
        <p:spPr>
          <a:xfrm>
            <a:off x="8970264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1" name="object 2871"/>
          <p:cNvSpPr/>
          <p:nvPr/>
        </p:nvSpPr>
        <p:spPr>
          <a:xfrm>
            <a:off x="8970264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2" name="object 2872"/>
          <p:cNvSpPr/>
          <p:nvPr/>
        </p:nvSpPr>
        <p:spPr>
          <a:xfrm>
            <a:off x="8970264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3" name="object 2873"/>
          <p:cNvSpPr/>
          <p:nvPr/>
        </p:nvSpPr>
        <p:spPr>
          <a:xfrm>
            <a:off x="8970264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4" name="object 2874"/>
          <p:cNvSpPr/>
          <p:nvPr/>
        </p:nvSpPr>
        <p:spPr>
          <a:xfrm>
            <a:off x="8970264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5" name="object 2875"/>
          <p:cNvSpPr/>
          <p:nvPr/>
        </p:nvSpPr>
        <p:spPr>
          <a:xfrm>
            <a:off x="8970264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6" name="object 2876"/>
          <p:cNvSpPr/>
          <p:nvPr/>
        </p:nvSpPr>
        <p:spPr>
          <a:xfrm>
            <a:off x="8970264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7" name="object 2877"/>
          <p:cNvSpPr/>
          <p:nvPr/>
        </p:nvSpPr>
        <p:spPr>
          <a:xfrm>
            <a:off x="8970264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8" name="object 2878"/>
          <p:cNvSpPr/>
          <p:nvPr/>
        </p:nvSpPr>
        <p:spPr>
          <a:xfrm>
            <a:off x="8970264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9" name="object 2879"/>
          <p:cNvSpPr/>
          <p:nvPr/>
        </p:nvSpPr>
        <p:spPr>
          <a:xfrm>
            <a:off x="8970264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0" name="object 2880"/>
          <p:cNvSpPr/>
          <p:nvPr/>
        </p:nvSpPr>
        <p:spPr>
          <a:xfrm>
            <a:off x="8970264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1" name="object 2881"/>
          <p:cNvSpPr/>
          <p:nvPr/>
        </p:nvSpPr>
        <p:spPr>
          <a:xfrm>
            <a:off x="8970264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2" name="object 2882"/>
          <p:cNvSpPr/>
          <p:nvPr/>
        </p:nvSpPr>
        <p:spPr>
          <a:xfrm>
            <a:off x="8970264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3" name="object 2883"/>
          <p:cNvSpPr/>
          <p:nvPr/>
        </p:nvSpPr>
        <p:spPr>
          <a:xfrm>
            <a:off x="8970264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4" name="object 2884"/>
          <p:cNvSpPr/>
          <p:nvPr/>
        </p:nvSpPr>
        <p:spPr>
          <a:xfrm>
            <a:off x="8970264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5" name="object 2885"/>
          <p:cNvSpPr/>
          <p:nvPr/>
        </p:nvSpPr>
        <p:spPr>
          <a:xfrm>
            <a:off x="8970264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6" name="object 2886"/>
          <p:cNvSpPr/>
          <p:nvPr/>
        </p:nvSpPr>
        <p:spPr>
          <a:xfrm>
            <a:off x="8970264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7" name="object 2887"/>
          <p:cNvSpPr/>
          <p:nvPr/>
        </p:nvSpPr>
        <p:spPr>
          <a:xfrm>
            <a:off x="8970264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8" name="object 2888"/>
          <p:cNvSpPr/>
          <p:nvPr/>
        </p:nvSpPr>
        <p:spPr>
          <a:xfrm>
            <a:off x="8970264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9" name="object 2889"/>
          <p:cNvSpPr/>
          <p:nvPr/>
        </p:nvSpPr>
        <p:spPr>
          <a:xfrm>
            <a:off x="8970264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0" name="object 2890"/>
          <p:cNvSpPr/>
          <p:nvPr/>
        </p:nvSpPr>
        <p:spPr>
          <a:xfrm>
            <a:off x="8970264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1" name="object 2891"/>
          <p:cNvSpPr/>
          <p:nvPr/>
        </p:nvSpPr>
        <p:spPr>
          <a:xfrm>
            <a:off x="8970264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2" name="object 2892"/>
          <p:cNvSpPr/>
          <p:nvPr/>
        </p:nvSpPr>
        <p:spPr>
          <a:xfrm>
            <a:off x="8970264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3" name="object 2893"/>
          <p:cNvSpPr/>
          <p:nvPr/>
        </p:nvSpPr>
        <p:spPr>
          <a:xfrm>
            <a:off x="8970264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4" name="object 2894"/>
          <p:cNvSpPr/>
          <p:nvPr/>
        </p:nvSpPr>
        <p:spPr>
          <a:xfrm>
            <a:off x="8970264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5" name="object 2895"/>
          <p:cNvSpPr/>
          <p:nvPr/>
        </p:nvSpPr>
        <p:spPr>
          <a:xfrm>
            <a:off x="8970264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6" name="object 2896"/>
          <p:cNvSpPr/>
          <p:nvPr/>
        </p:nvSpPr>
        <p:spPr>
          <a:xfrm>
            <a:off x="8970264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7" name="object 2897"/>
          <p:cNvSpPr/>
          <p:nvPr/>
        </p:nvSpPr>
        <p:spPr>
          <a:xfrm>
            <a:off x="8970264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8" name="object 2898"/>
          <p:cNvSpPr/>
          <p:nvPr/>
        </p:nvSpPr>
        <p:spPr>
          <a:xfrm>
            <a:off x="8970264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9" name="object 2899"/>
          <p:cNvSpPr/>
          <p:nvPr/>
        </p:nvSpPr>
        <p:spPr>
          <a:xfrm>
            <a:off x="8970264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0" name="object 2900"/>
          <p:cNvSpPr/>
          <p:nvPr/>
        </p:nvSpPr>
        <p:spPr>
          <a:xfrm>
            <a:off x="8970264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1" name="object 2901"/>
          <p:cNvSpPr/>
          <p:nvPr/>
        </p:nvSpPr>
        <p:spPr>
          <a:xfrm>
            <a:off x="8970264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2" name="object 2902"/>
          <p:cNvSpPr/>
          <p:nvPr/>
        </p:nvSpPr>
        <p:spPr>
          <a:xfrm>
            <a:off x="8970264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3" name="object 2903"/>
          <p:cNvSpPr/>
          <p:nvPr/>
        </p:nvSpPr>
        <p:spPr>
          <a:xfrm>
            <a:off x="8970264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4" name="object 2904"/>
          <p:cNvSpPr/>
          <p:nvPr/>
        </p:nvSpPr>
        <p:spPr>
          <a:xfrm>
            <a:off x="8970264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5" name="object 2905"/>
          <p:cNvSpPr/>
          <p:nvPr/>
        </p:nvSpPr>
        <p:spPr>
          <a:xfrm>
            <a:off x="8970264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6" name="object 2906"/>
          <p:cNvSpPr/>
          <p:nvPr/>
        </p:nvSpPr>
        <p:spPr>
          <a:xfrm>
            <a:off x="8970264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7" name="object 2907"/>
          <p:cNvSpPr/>
          <p:nvPr/>
        </p:nvSpPr>
        <p:spPr>
          <a:xfrm>
            <a:off x="8970264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8" name="object 2908"/>
          <p:cNvSpPr/>
          <p:nvPr/>
        </p:nvSpPr>
        <p:spPr>
          <a:xfrm>
            <a:off x="8970264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9" name="object 2909"/>
          <p:cNvSpPr/>
          <p:nvPr/>
        </p:nvSpPr>
        <p:spPr>
          <a:xfrm>
            <a:off x="8970264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0" name="object 2910"/>
          <p:cNvSpPr/>
          <p:nvPr/>
        </p:nvSpPr>
        <p:spPr>
          <a:xfrm>
            <a:off x="8970264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1" name="object 2911"/>
          <p:cNvSpPr/>
          <p:nvPr/>
        </p:nvSpPr>
        <p:spPr>
          <a:xfrm>
            <a:off x="8970264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2" name="object 2912"/>
          <p:cNvSpPr/>
          <p:nvPr/>
        </p:nvSpPr>
        <p:spPr>
          <a:xfrm>
            <a:off x="8970264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3" name="object 2913"/>
          <p:cNvSpPr/>
          <p:nvPr/>
        </p:nvSpPr>
        <p:spPr>
          <a:xfrm>
            <a:off x="8970264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4" name="object 2914"/>
          <p:cNvSpPr/>
          <p:nvPr/>
        </p:nvSpPr>
        <p:spPr>
          <a:xfrm>
            <a:off x="8970264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5" name="object 2915"/>
          <p:cNvSpPr/>
          <p:nvPr/>
        </p:nvSpPr>
        <p:spPr>
          <a:xfrm>
            <a:off x="8970264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6" name="object 2916"/>
          <p:cNvSpPr/>
          <p:nvPr/>
        </p:nvSpPr>
        <p:spPr>
          <a:xfrm>
            <a:off x="8970264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7" name="object 2917"/>
          <p:cNvSpPr/>
          <p:nvPr/>
        </p:nvSpPr>
        <p:spPr>
          <a:xfrm>
            <a:off x="8970264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8" name="object 2918"/>
          <p:cNvSpPr/>
          <p:nvPr/>
        </p:nvSpPr>
        <p:spPr>
          <a:xfrm>
            <a:off x="8970264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9" name="object 2919"/>
          <p:cNvSpPr/>
          <p:nvPr/>
        </p:nvSpPr>
        <p:spPr>
          <a:xfrm>
            <a:off x="8970264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0" name="object 2920"/>
          <p:cNvSpPr/>
          <p:nvPr/>
        </p:nvSpPr>
        <p:spPr>
          <a:xfrm>
            <a:off x="8970264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1" name="object 2921"/>
          <p:cNvSpPr/>
          <p:nvPr/>
        </p:nvSpPr>
        <p:spPr>
          <a:xfrm>
            <a:off x="8970264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2" name="object 2922"/>
          <p:cNvSpPr/>
          <p:nvPr/>
        </p:nvSpPr>
        <p:spPr>
          <a:xfrm>
            <a:off x="8970264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3" name="object 2923"/>
          <p:cNvSpPr/>
          <p:nvPr/>
        </p:nvSpPr>
        <p:spPr>
          <a:xfrm>
            <a:off x="8970264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4" name="object 2924"/>
          <p:cNvSpPr/>
          <p:nvPr/>
        </p:nvSpPr>
        <p:spPr>
          <a:xfrm>
            <a:off x="8970264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5" name="object 2925"/>
          <p:cNvSpPr/>
          <p:nvPr/>
        </p:nvSpPr>
        <p:spPr>
          <a:xfrm>
            <a:off x="8970264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6" name="object 2926"/>
          <p:cNvSpPr/>
          <p:nvPr/>
        </p:nvSpPr>
        <p:spPr>
          <a:xfrm>
            <a:off x="8970264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7" name="object 2927"/>
          <p:cNvSpPr/>
          <p:nvPr/>
        </p:nvSpPr>
        <p:spPr>
          <a:xfrm>
            <a:off x="8970264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8" name="object 2928"/>
          <p:cNvSpPr/>
          <p:nvPr/>
        </p:nvSpPr>
        <p:spPr>
          <a:xfrm>
            <a:off x="8970264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9" name="object 2929"/>
          <p:cNvSpPr/>
          <p:nvPr/>
        </p:nvSpPr>
        <p:spPr>
          <a:xfrm>
            <a:off x="8970264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0" name="object 2930"/>
          <p:cNvSpPr/>
          <p:nvPr/>
        </p:nvSpPr>
        <p:spPr>
          <a:xfrm>
            <a:off x="8970264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1" name="object 2931"/>
          <p:cNvSpPr/>
          <p:nvPr/>
        </p:nvSpPr>
        <p:spPr>
          <a:xfrm>
            <a:off x="9244583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2" name="object 2932"/>
          <p:cNvSpPr/>
          <p:nvPr/>
        </p:nvSpPr>
        <p:spPr>
          <a:xfrm>
            <a:off x="9244583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3" name="object 2933"/>
          <p:cNvSpPr/>
          <p:nvPr/>
        </p:nvSpPr>
        <p:spPr>
          <a:xfrm>
            <a:off x="9244583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4" name="object 2934"/>
          <p:cNvSpPr/>
          <p:nvPr/>
        </p:nvSpPr>
        <p:spPr>
          <a:xfrm>
            <a:off x="9244583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5" name="object 2935"/>
          <p:cNvSpPr/>
          <p:nvPr/>
        </p:nvSpPr>
        <p:spPr>
          <a:xfrm>
            <a:off x="9244583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6" name="object 2936"/>
          <p:cNvSpPr/>
          <p:nvPr/>
        </p:nvSpPr>
        <p:spPr>
          <a:xfrm>
            <a:off x="9244583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7" name="object 2937"/>
          <p:cNvSpPr/>
          <p:nvPr/>
        </p:nvSpPr>
        <p:spPr>
          <a:xfrm>
            <a:off x="9244583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8" name="object 2938"/>
          <p:cNvSpPr/>
          <p:nvPr/>
        </p:nvSpPr>
        <p:spPr>
          <a:xfrm>
            <a:off x="9244583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9" name="object 2939"/>
          <p:cNvSpPr/>
          <p:nvPr/>
        </p:nvSpPr>
        <p:spPr>
          <a:xfrm>
            <a:off x="9244583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0" name="object 2940"/>
          <p:cNvSpPr/>
          <p:nvPr/>
        </p:nvSpPr>
        <p:spPr>
          <a:xfrm>
            <a:off x="9244583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1" name="object 2941"/>
          <p:cNvSpPr/>
          <p:nvPr/>
        </p:nvSpPr>
        <p:spPr>
          <a:xfrm>
            <a:off x="9244583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2" name="object 2942"/>
          <p:cNvSpPr/>
          <p:nvPr/>
        </p:nvSpPr>
        <p:spPr>
          <a:xfrm>
            <a:off x="9244583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3" name="object 2943"/>
          <p:cNvSpPr/>
          <p:nvPr/>
        </p:nvSpPr>
        <p:spPr>
          <a:xfrm>
            <a:off x="9244583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4" name="object 2944"/>
          <p:cNvSpPr/>
          <p:nvPr/>
        </p:nvSpPr>
        <p:spPr>
          <a:xfrm>
            <a:off x="9244583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5" name="object 2945"/>
          <p:cNvSpPr/>
          <p:nvPr/>
        </p:nvSpPr>
        <p:spPr>
          <a:xfrm>
            <a:off x="9244583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6" name="object 2946"/>
          <p:cNvSpPr/>
          <p:nvPr/>
        </p:nvSpPr>
        <p:spPr>
          <a:xfrm>
            <a:off x="9244583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7" name="object 2947"/>
          <p:cNvSpPr/>
          <p:nvPr/>
        </p:nvSpPr>
        <p:spPr>
          <a:xfrm>
            <a:off x="9244583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8" name="object 2948"/>
          <p:cNvSpPr/>
          <p:nvPr/>
        </p:nvSpPr>
        <p:spPr>
          <a:xfrm>
            <a:off x="9244583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9" name="object 2949"/>
          <p:cNvSpPr/>
          <p:nvPr/>
        </p:nvSpPr>
        <p:spPr>
          <a:xfrm>
            <a:off x="9244583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0" name="object 2950"/>
          <p:cNvSpPr/>
          <p:nvPr/>
        </p:nvSpPr>
        <p:spPr>
          <a:xfrm>
            <a:off x="9244583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1" name="object 2951"/>
          <p:cNvSpPr/>
          <p:nvPr/>
        </p:nvSpPr>
        <p:spPr>
          <a:xfrm>
            <a:off x="9244583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2" name="object 2952"/>
          <p:cNvSpPr/>
          <p:nvPr/>
        </p:nvSpPr>
        <p:spPr>
          <a:xfrm>
            <a:off x="9244583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3" name="object 2953"/>
          <p:cNvSpPr/>
          <p:nvPr/>
        </p:nvSpPr>
        <p:spPr>
          <a:xfrm>
            <a:off x="9244583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4" name="object 2954"/>
          <p:cNvSpPr/>
          <p:nvPr/>
        </p:nvSpPr>
        <p:spPr>
          <a:xfrm>
            <a:off x="9244583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5" name="object 2955"/>
          <p:cNvSpPr/>
          <p:nvPr/>
        </p:nvSpPr>
        <p:spPr>
          <a:xfrm>
            <a:off x="9244583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6" name="object 2956"/>
          <p:cNvSpPr/>
          <p:nvPr/>
        </p:nvSpPr>
        <p:spPr>
          <a:xfrm>
            <a:off x="9244583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7" name="object 2957"/>
          <p:cNvSpPr/>
          <p:nvPr/>
        </p:nvSpPr>
        <p:spPr>
          <a:xfrm>
            <a:off x="9244583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8" name="object 2958"/>
          <p:cNvSpPr/>
          <p:nvPr/>
        </p:nvSpPr>
        <p:spPr>
          <a:xfrm>
            <a:off x="9244583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9" name="object 2959"/>
          <p:cNvSpPr/>
          <p:nvPr/>
        </p:nvSpPr>
        <p:spPr>
          <a:xfrm>
            <a:off x="9244583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0" name="object 2960"/>
          <p:cNvSpPr/>
          <p:nvPr/>
        </p:nvSpPr>
        <p:spPr>
          <a:xfrm>
            <a:off x="9244583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1" name="object 2961"/>
          <p:cNvSpPr/>
          <p:nvPr/>
        </p:nvSpPr>
        <p:spPr>
          <a:xfrm>
            <a:off x="9244583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2" name="object 2962"/>
          <p:cNvSpPr/>
          <p:nvPr/>
        </p:nvSpPr>
        <p:spPr>
          <a:xfrm>
            <a:off x="9244583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3" name="object 2963"/>
          <p:cNvSpPr/>
          <p:nvPr/>
        </p:nvSpPr>
        <p:spPr>
          <a:xfrm>
            <a:off x="9244583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4" name="object 2964"/>
          <p:cNvSpPr/>
          <p:nvPr/>
        </p:nvSpPr>
        <p:spPr>
          <a:xfrm>
            <a:off x="9244583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5" name="object 2965"/>
          <p:cNvSpPr/>
          <p:nvPr/>
        </p:nvSpPr>
        <p:spPr>
          <a:xfrm>
            <a:off x="9244583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6" name="object 2966"/>
          <p:cNvSpPr/>
          <p:nvPr/>
        </p:nvSpPr>
        <p:spPr>
          <a:xfrm>
            <a:off x="9244583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7" name="object 2967"/>
          <p:cNvSpPr/>
          <p:nvPr/>
        </p:nvSpPr>
        <p:spPr>
          <a:xfrm>
            <a:off x="9244583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8" name="object 2968"/>
          <p:cNvSpPr/>
          <p:nvPr/>
        </p:nvSpPr>
        <p:spPr>
          <a:xfrm>
            <a:off x="9244583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9" name="object 2969"/>
          <p:cNvSpPr/>
          <p:nvPr/>
        </p:nvSpPr>
        <p:spPr>
          <a:xfrm>
            <a:off x="9244583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0" name="object 2970"/>
          <p:cNvSpPr/>
          <p:nvPr/>
        </p:nvSpPr>
        <p:spPr>
          <a:xfrm>
            <a:off x="9244583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1" name="object 2971"/>
          <p:cNvSpPr/>
          <p:nvPr/>
        </p:nvSpPr>
        <p:spPr>
          <a:xfrm>
            <a:off x="9244583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2" name="object 2972"/>
          <p:cNvSpPr/>
          <p:nvPr/>
        </p:nvSpPr>
        <p:spPr>
          <a:xfrm>
            <a:off x="9244583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3" name="object 2973"/>
          <p:cNvSpPr/>
          <p:nvPr/>
        </p:nvSpPr>
        <p:spPr>
          <a:xfrm>
            <a:off x="9244583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4" name="object 2974"/>
          <p:cNvSpPr/>
          <p:nvPr/>
        </p:nvSpPr>
        <p:spPr>
          <a:xfrm>
            <a:off x="9244583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5" name="object 2975"/>
          <p:cNvSpPr/>
          <p:nvPr/>
        </p:nvSpPr>
        <p:spPr>
          <a:xfrm>
            <a:off x="9244583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6" name="object 2976"/>
          <p:cNvSpPr/>
          <p:nvPr/>
        </p:nvSpPr>
        <p:spPr>
          <a:xfrm>
            <a:off x="9244583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7" name="object 2977"/>
          <p:cNvSpPr/>
          <p:nvPr/>
        </p:nvSpPr>
        <p:spPr>
          <a:xfrm>
            <a:off x="9244583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8" name="object 2978"/>
          <p:cNvSpPr/>
          <p:nvPr/>
        </p:nvSpPr>
        <p:spPr>
          <a:xfrm>
            <a:off x="9244583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9" name="object 2979"/>
          <p:cNvSpPr/>
          <p:nvPr/>
        </p:nvSpPr>
        <p:spPr>
          <a:xfrm>
            <a:off x="9244583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0" name="object 2980"/>
          <p:cNvSpPr/>
          <p:nvPr/>
        </p:nvSpPr>
        <p:spPr>
          <a:xfrm>
            <a:off x="9244583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1" name="object 2981"/>
          <p:cNvSpPr/>
          <p:nvPr/>
        </p:nvSpPr>
        <p:spPr>
          <a:xfrm>
            <a:off x="9244583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2" name="object 2982"/>
          <p:cNvSpPr/>
          <p:nvPr/>
        </p:nvSpPr>
        <p:spPr>
          <a:xfrm>
            <a:off x="9244583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3" name="object 2983"/>
          <p:cNvSpPr/>
          <p:nvPr/>
        </p:nvSpPr>
        <p:spPr>
          <a:xfrm>
            <a:off x="9244583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4" name="object 2984"/>
          <p:cNvSpPr/>
          <p:nvPr/>
        </p:nvSpPr>
        <p:spPr>
          <a:xfrm>
            <a:off x="9244583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5" name="object 2985"/>
          <p:cNvSpPr/>
          <p:nvPr/>
        </p:nvSpPr>
        <p:spPr>
          <a:xfrm>
            <a:off x="9244583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6" name="object 2986"/>
          <p:cNvSpPr/>
          <p:nvPr/>
        </p:nvSpPr>
        <p:spPr>
          <a:xfrm>
            <a:off x="9244583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7" name="object 2987"/>
          <p:cNvSpPr/>
          <p:nvPr/>
        </p:nvSpPr>
        <p:spPr>
          <a:xfrm>
            <a:off x="9244583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8" name="object 2988"/>
          <p:cNvSpPr/>
          <p:nvPr/>
        </p:nvSpPr>
        <p:spPr>
          <a:xfrm>
            <a:off x="9244583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9" name="object 2989"/>
          <p:cNvSpPr/>
          <p:nvPr/>
        </p:nvSpPr>
        <p:spPr>
          <a:xfrm>
            <a:off x="9244583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0" name="object 2990"/>
          <p:cNvSpPr/>
          <p:nvPr/>
        </p:nvSpPr>
        <p:spPr>
          <a:xfrm>
            <a:off x="9244583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1" name="object 2991"/>
          <p:cNvSpPr/>
          <p:nvPr/>
        </p:nvSpPr>
        <p:spPr>
          <a:xfrm>
            <a:off x="9244583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2" name="object 2992"/>
          <p:cNvSpPr/>
          <p:nvPr/>
        </p:nvSpPr>
        <p:spPr>
          <a:xfrm>
            <a:off x="9244583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3" name="object 2993"/>
          <p:cNvSpPr/>
          <p:nvPr/>
        </p:nvSpPr>
        <p:spPr>
          <a:xfrm>
            <a:off x="9244583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4" name="object 2994"/>
          <p:cNvSpPr/>
          <p:nvPr/>
        </p:nvSpPr>
        <p:spPr>
          <a:xfrm>
            <a:off x="9244583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5" name="object 2995"/>
          <p:cNvSpPr/>
          <p:nvPr/>
        </p:nvSpPr>
        <p:spPr>
          <a:xfrm>
            <a:off x="9244583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6" name="object 2996"/>
          <p:cNvSpPr/>
          <p:nvPr/>
        </p:nvSpPr>
        <p:spPr>
          <a:xfrm>
            <a:off x="9244583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7" name="object 2997"/>
          <p:cNvSpPr/>
          <p:nvPr/>
        </p:nvSpPr>
        <p:spPr>
          <a:xfrm>
            <a:off x="9244583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8" name="object 2998"/>
          <p:cNvSpPr/>
          <p:nvPr/>
        </p:nvSpPr>
        <p:spPr>
          <a:xfrm>
            <a:off x="9244583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9" name="object 2999"/>
          <p:cNvSpPr/>
          <p:nvPr/>
        </p:nvSpPr>
        <p:spPr>
          <a:xfrm>
            <a:off x="9244583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0" name="object 3000"/>
          <p:cNvSpPr/>
          <p:nvPr/>
        </p:nvSpPr>
        <p:spPr>
          <a:xfrm>
            <a:off x="9244583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1" name="object 3001"/>
          <p:cNvSpPr/>
          <p:nvPr/>
        </p:nvSpPr>
        <p:spPr>
          <a:xfrm>
            <a:off x="9244583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2" name="object 3002"/>
          <p:cNvSpPr/>
          <p:nvPr/>
        </p:nvSpPr>
        <p:spPr>
          <a:xfrm>
            <a:off x="9244583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3" name="object 3003"/>
          <p:cNvSpPr/>
          <p:nvPr/>
        </p:nvSpPr>
        <p:spPr>
          <a:xfrm>
            <a:off x="9244583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4" name="object 3004"/>
          <p:cNvSpPr/>
          <p:nvPr/>
        </p:nvSpPr>
        <p:spPr>
          <a:xfrm>
            <a:off x="9244583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5" name="object 3005"/>
          <p:cNvSpPr/>
          <p:nvPr/>
        </p:nvSpPr>
        <p:spPr>
          <a:xfrm>
            <a:off x="9244583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6" name="object 3006"/>
          <p:cNvSpPr/>
          <p:nvPr/>
        </p:nvSpPr>
        <p:spPr>
          <a:xfrm>
            <a:off x="9244583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7" name="object 3007"/>
          <p:cNvSpPr/>
          <p:nvPr/>
        </p:nvSpPr>
        <p:spPr>
          <a:xfrm>
            <a:off x="9244583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8" name="object 3008"/>
          <p:cNvSpPr/>
          <p:nvPr/>
        </p:nvSpPr>
        <p:spPr>
          <a:xfrm>
            <a:off x="9244583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9" name="object 3009"/>
          <p:cNvSpPr/>
          <p:nvPr/>
        </p:nvSpPr>
        <p:spPr>
          <a:xfrm>
            <a:off x="9244583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0" name="object 3010"/>
          <p:cNvSpPr/>
          <p:nvPr/>
        </p:nvSpPr>
        <p:spPr>
          <a:xfrm>
            <a:off x="9244583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1" name="object 3011"/>
          <p:cNvSpPr/>
          <p:nvPr/>
        </p:nvSpPr>
        <p:spPr>
          <a:xfrm>
            <a:off x="9244583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2" name="object 3012"/>
          <p:cNvSpPr/>
          <p:nvPr/>
        </p:nvSpPr>
        <p:spPr>
          <a:xfrm>
            <a:off x="9244583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3" name="object 3013"/>
          <p:cNvSpPr/>
          <p:nvPr/>
        </p:nvSpPr>
        <p:spPr>
          <a:xfrm>
            <a:off x="9244583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4" name="object 3014"/>
          <p:cNvSpPr/>
          <p:nvPr/>
        </p:nvSpPr>
        <p:spPr>
          <a:xfrm>
            <a:off x="9244583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5" name="object 3015"/>
          <p:cNvSpPr/>
          <p:nvPr/>
        </p:nvSpPr>
        <p:spPr>
          <a:xfrm>
            <a:off x="9244583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6" name="object 3016"/>
          <p:cNvSpPr/>
          <p:nvPr/>
        </p:nvSpPr>
        <p:spPr>
          <a:xfrm>
            <a:off x="9244583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7" name="object 3017"/>
          <p:cNvSpPr/>
          <p:nvPr/>
        </p:nvSpPr>
        <p:spPr>
          <a:xfrm>
            <a:off x="9244583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8" name="object 3018"/>
          <p:cNvSpPr/>
          <p:nvPr/>
        </p:nvSpPr>
        <p:spPr>
          <a:xfrm>
            <a:off x="9244583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9" name="object 3019"/>
          <p:cNvSpPr/>
          <p:nvPr/>
        </p:nvSpPr>
        <p:spPr>
          <a:xfrm>
            <a:off x="9244583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0" name="object 3020"/>
          <p:cNvSpPr/>
          <p:nvPr/>
        </p:nvSpPr>
        <p:spPr>
          <a:xfrm>
            <a:off x="9244583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1" name="object 3021"/>
          <p:cNvSpPr/>
          <p:nvPr/>
        </p:nvSpPr>
        <p:spPr>
          <a:xfrm>
            <a:off x="9244583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2" name="object 3022"/>
          <p:cNvSpPr/>
          <p:nvPr/>
        </p:nvSpPr>
        <p:spPr>
          <a:xfrm>
            <a:off x="9244583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3" name="object 3023"/>
          <p:cNvSpPr/>
          <p:nvPr/>
        </p:nvSpPr>
        <p:spPr>
          <a:xfrm>
            <a:off x="9244583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4" name="object 3024"/>
          <p:cNvSpPr/>
          <p:nvPr/>
        </p:nvSpPr>
        <p:spPr>
          <a:xfrm>
            <a:off x="9244583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5" name="object 3025"/>
          <p:cNvSpPr/>
          <p:nvPr/>
        </p:nvSpPr>
        <p:spPr>
          <a:xfrm>
            <a:off x="9244583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6" name="object 3026"/>
          <p:cNvSpPr/>
          <p:nvPr/>
        </p:nvSpPr>
        <p:spPr>
          <a:xfrm>
            <a:off x="9244583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7" name="object 3027"/>
          <p:cNvSpPr/>
          <p:nvPr/>
        </p:nvSpPr>
        <p:spPr>
          <a:xfrm>
            <a:off x="9244583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8" name="object 3028"/>
          <p:cNvSpPr/>
          <p:nvPr/>
        </p:nvSpPr>
        <p:spPr>
          <a:xfrm>
            <a:off x="9244583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9" name="object 3029"/>
          <p:cNvSpPr/>
          <p:nvPr/>
        </p:nvSpPr>
        <p:spPr>
          <a:xfrm>
            <a:off x="9244583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0" name="object 3030"/>
          <p:cNvSpPr/>
          <p:nvPr/>
        </p:nvSpPr>
        <p:spPr>
          <a:xfrm>
            <a:off x="9244583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1" name="object 3031"/>
          <p:cNvSpPr/>
          <p:nvPr/>
        </p:nvSpPr>
        <p:spPr>
          <a:xfrm>
            <a:off x="9244583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2" name="object 3032"/>
          <p:cNvSpPr/>
          <p:nvPr/>
        </p:nvSpPr>
        <p:spPr>
          <a:xfrm>
            <a:off x="9244583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3" name="object 3033"/>
          <p:cNvSpPr/>
          <p:nvPr/>
        </p:nvSpPr>
        <p:spPr>
          <a:xfrm>
            <a:off x="9244583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4" name="object 3034"/>
          <p:cNvSpPr/>
          <p:nvPr/>
        </p:nvSpPr>
        <p:spPr>
          <a:xfrm>
            <a:off x="9244583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5" name="object 3035"/>
          <p:cNvSpPr/>
          <p:nvPr/>
        </p:nvSpPr>
        <p:spPr>
          <a:xfrm>
            <a:off x="9244583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6" name="object 3036"/>
          <p:cNvSpPr/>
          <p:nvPr/>
        </p:nvSpPr>
        <p:spPr>
          <a:xfrm>
            <a:off x="9244583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7" name="object 3037"/>
          <p:cNvSpPr/>
          <p:nvPr/>
        </p:nvSpPr>
        <p:spPr>
          <a:xfrm>
            <a:off x="9244583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8" name="object 3038"/>
          <p:cNvSpPr/>
          <p:nvPr/>
        </p:nvSpPr>
        <p:spPr>
          <a:xfrm>
            <a:off x="9244583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9" name="object 3039"/>
          <p:cNvSpPr/>
          <p:nvPr/>
        </p:nvSpPr>
        <p:spPr>
          <a:xfrm>
            <a:off x="9244583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0" name="object 3040"/>
          <p:cNvSpPr/>
          <p:nvPr/>
        </p:nvSpPr>
        <p:spPr>
          <a:xfrm>
            <a:off x="9244583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1" name="object 3041"/>
          <p:cNvSpPr/>
          <p:nvPr/>
        </p:nvSpPr>
        <p:spPr>
          <a:xfrm>
            <a:off x="9244583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2" name="object 3042"/>
          <p:cNvSpPr/>
          <p:nvPr/>
        </p:nvSpPr>
        <p:spPr>
          <a:xfrm>
            <a:off x="9244583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3" name="object 3043"/>
          <p:cNvSpPr/>
          <p:nvPr/>
        </p:nvSpPr>
        <p:spPr>
          <a:xfrm>
            <a:off x="9244583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4" name="object 3044"/>
          <p:cNvSpPr/>
          <p:nvPr/>
        </p:nvSpPr>
        <p:spPr>
          <a:xfrm>
            <a:off x="9244583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5" name="object 3045"/>
          <p:cNvSpPr/>
          <p:nvPr/>
        </p:nvSpPr>
        <p:spPr>
          <a:xfrm>
            <a:off x="9244583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6" name="object 3046"/>
          <p:cNvSpPr/>
          <p:nvPr/>
        </p:nvSpPr>
        <p:spPr>
          <a:xfrm>
            <a:off x="9520428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7" name="object 3047"/>
          <p:cNvSpPr/>
          <p:nvPr/>
        </p:nvSpPr>
        <p:spPr>
          <a:xfrm>
            <a:off x="9520428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8" name="object 3048"/>
          <p:cNvSpPr/>
          <p:nvPr/>
        </p:nvSpPr>
        <p:spPr>
          <a:xfrm>
            <a:off x="9520428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9" name="object 3049"/>
          <p:cNvSpPr/>
          <p:nvPr/>
        </p:nvSpPr>
        <p:spPr>
          <a:xfrm>
            <a:off x="9520428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0" name="object 3050"/>
          <p:cNvSpPr/>
          <p:nvPr/>
        </p:nvSpPr>
        <p:spPr>
          <a:xfrm>
            <a:off x="9520428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1" name="object 3051"/>
          <p:cNvSpPr/>
          <p:nvPr/>
        </p:nvSpPr>
        <p:spPr>
          <a:xfrm>
            <a:off x="9520428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2" name="object 3052"/>
          <p:cNvSpPr/>
          <p:nvPr/>
        </p:nvSpPr>
        <p:spPr>
          <a:xfrm>
            <a:off x="9520428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3" name="object 3053"/>
          <p:cNvSpPr/>
          <p:nvPr/>
        </p:nvSpPr>
        <p:spPr>
          <a:xfrm>
            <a:off x="9520428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4" name="object 3054"/>
          <p:cNvSpPr/>
          <p:nvPr/>
        </p:nvSpPr>
        <p:spPr>
          <a:xfrm>
            <a:off x="9520428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5" name="object 3055"/>
          <p:cNvSpPr/>
          <p:nvPr/>
        </p:nvSpPr>
        <p:spPr>
          <a:xfrm>
            <a:off x="9520428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6" name="object 3056"/>
          <p:cNvSpPr/>
          <p:nvPr/>
        </p:nvSpPr>
        <p:spPr>
          <a:xfrm>
            <a:off x="9520428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7" name="object 3057"/>
          <p:cNvSpPr/>
          <p:nvPr/>
        </p:nvSpPr>
        <p:spPr>
          <a:xfrm>
            <a:off x="9520428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8" name="object 3058"/>
          <p:cNvSpPr/>
          <p:nvPr/>
        </p:nvSpPr>
        <p:spPr>
          <a:xfrm>
            <a:off x="9520428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9" name="object 3059"/>
          <p:cNvSpPr/>
          <p:nvPr/>
        </p:nvSpPr>
        <p:spPr>
          <a:xfrm>
            <a:off x="9520428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0" name="object 3060"/>
          <p:cNvSpPr/>
          <p:nvPr/>
        </p:nvSpPr>
        <p:spPr>
          <a:xfrm>
            <a:off x="9520428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1" name="object 3061"/>
          <p:cNvSpPr/>
          <p:nvPr/>
        </p:nvSpPr>
        <p:spPr>
          <a:xfrm>
            <a:off x="9520428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2" name="object 3062"/>
          <p:cNvSpPr/>
          <p:nvPr/>
        </p:nvSpPr>
        <p:spPr>
          <a:xfrm>
            <a:off x="9520428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3" name="object 3063"/>
          <p:cNvSpPr/>
          <p:nvPr/>
        </p:nvSpPr>
        <p:spPr>
          <a:xfrm>
            <a:off x="9520428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4" name="object 3064"/>
          <p:cNvSpPr/>
          <p:nvPr/>
        </p:nvSpPr>
        <p:spPr>
          <a:xfrm>
            <a:off x="9520428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5" name="object 3065"/>
          <p:cNvSpPr/>
          <p:nvPr/>
        </p:nvSpPr>
        <p:spPr>
          <a:xfrm>
            <a:off x="9520428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6" name="object 3066"/>
          <p:cNvSpPr/>
          <p:nvPr/>
        </p:nvSpPr>
        <p:spPr>
          <a:xfrm>
            <a:off x="9520428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7" name="object 3067"/>
          <p:cNvSpPr/>
          <p:nvPr/>
        </p:nvSpPr>
        <p:spPr>
          <a:xfrm>
            <a:off x="9520428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8" name="object 3068"/>
          <p:cNvSpPr/>
          <p:nvPr/>
        </p:nvSpPr>
        <p:spPr>
          <a:xfrm>
            <a:off x="9520428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9" name="object 3069"/>
          <p:cNvSpPr/>
          <p:nvPr/>
        </p:nvSpPr>
        <p:spPr>
          <a:xfrm>
            <a:off x="9520428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0" name="object 3070"/>
          <p:cNvSpPr/>
          <p:nvPr/>
        </p:nvSpPr>
        <p:spPr>
          <a:xfrm>
            <a:off x="9520428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1" name="object 3071"/>
          <p:cNvSpPr/>
          <p:nvPr/>
        </p:nvSpPr>
        <p:spPr>
          <a:xfrm>
            <a:off x="9520428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2" name="object 3072"/>
          <p:cNvSpPr/>
          <p:nvPr/>
        </p:nvSpPr>
        <p:spPr>
          <a:xfrm>
            <a:off x="9520428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3" name="object 3073"/>
          <p:cNvSpPr/>
          <p:nvPr/>
        </p:nvSpPr>
        <p:spPr>
          <a:xfrm>
            <a:off x="9520428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4" name="object 3074"/>
          <p:cNvSpPr/>
          <p:nvPr/>
        </p:nvSpPr>
        <p:spPr>
          <a:xfrm>
            <a:off x="9520428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5" name="object 3075"/>
          <p:cNvSpPr/>
          <p:nvPr/>
        </p:nvSpPr>
        <p:spPr>
          <a:xfrm>
            <a:off x="9520428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6" name="object 3076"/>
          <p:cNvSpPr/>
          <p:nvPr/>
        </p:nvSpPr>
        <p:spPr>
          <a:xfrm>
            <a:off x="9520428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7" name="object 3077"/>
          <p:cNvSpPr/>
          <p:nvPr/>
        </p:nvSpPr>
        <p:spPr>
          <a:xfrm>
            <a:off x="9520428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8" name="object 3078"/>
          <p:cNvSpPr/>
          <p:nvPr/>
        </p:nvSpPr>
        <p:spPr>
          <a:xfrm>
            <a:off x="9520428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9" name="object 3079"/>
          <p:cNvSpPr/>
          <p:nvPr/>
        </p:nvSpPr>
        <p:spPr>
          <a:xfrm>
            <a:off x="9520428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0" name="object 3080"/>
          <p:cNvSpPr/>
          <p:nvPr/>
        </p:nvSpPr>
        <p:spPr>
          <a:xfrm>
            <a:off x="9520428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1" name="object 3081"/>
          <p:cNvSpPr/>
          <p:nvPr/>
        </p:nvSpPr>
        <p:spPr>
          <a:xfrm>
            <a:off x="9520428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2" name="object 3082"/>
          <p:cNvSpPr/>
          <p:nvPr/>
        </p:nvSpPr>
        <p:spPr>
          <a:xfrm>
            <a:off x="9520428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3" name="object 3083"/>
          <p:cNvSpPr/>
          <p:nvPr/>
        </p:nvSpPr>
        <p:spPr>
          <a:xfrm>
            <a:off x="9520428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4" name="object 3084"/>
          <p:cNvSpPr/>
          <p:nvPr/>
        </p:nvSpPr>
        <p:spPr>
          <a:xfrm>
            <a:off x="9520428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5" name="object 3085"/>
          <p:cNvSpPr/>
          <p:nvPr/>
        </p:nvSpPr>
        <p:spPr>
          <a:xfrm>
            <a:off x="9520428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6" name="object 3086"/>
          <p:cNvSpPr/>
          <p:nvPr/>
        </p:nvSpPr>
        <p:spPr>
          <a:xfrm>
            <a:off x="9520428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7" name="object 3087"/>
          <p:cNvSpPr/>
          <p:nvPr/>
        </p:nvSpPr>
        <p:spPr>
          <a:xfrm>
            <a:off x="9520428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8" name="object 3088"/>
          <p:cNvSpPr/>
          <p:nvPr/>
        </p:nvSpPr>
        <p:spPr>
          <a:xfrm>
            <a:off x="9520428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9" name="object 3089"/>
          <p:cNvSpPr/>
          <p:nvPr/>
        </p:nvSpPr>
        <p:spPr>
          <a:xfrm>
            <a:off x="9520428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0" name="object 3090"/>
          <p:cNvSpPr/>
          <p:nvPr/>
        </p:nvSpPr>
        <p:spPr>
          <a:xfrm>
            <a:off x="9520428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1" name="object 3091"/>
          <p:cNvSpPr/>
          <p:nvPr/>
        </p:nvSpPr>
        <p:spPr>
          <a:xfrm>
            <a:off x="9520428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2" name="object 3092"/>
          <p:cNvSpPr/>
          <p:nvPr/>
        </p:nvSpPr>
        <p:spPr>
          <a:xfrm>
            <a:off x="9520428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3" name="object 3093"/>
          <p:cNvSpPr/>
          <p:nvPr/>
        </p:nvSpPr>
        <p:spPr>
          <a:xfrm>
            <a:off x="9520428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4" name="object 3094"/>
          <p:cNvSpPr/>
          <p:nvPr/>
        </p:nvSpPr>
        <p:spPr>
          <a:xfrm>
            <a:off x="9520428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5" name="object 3095"/>
          <p:cNvSpPr/>
          <p:nvPr/>
        </p:nvSpPr>
        <p:spPr>
          <a:xfrm>
            <a:off x="9520428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6" name="object 3096"/>
          <p:cNvSpPr/>
          <p:nvPr/>
        </p:nvSpPr>
        <p:spPr>
          <a:xfrm>
            <a:off x="9520428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7" name="object 3097"/>
          <p:cNvSpPr/>
          <p:nvPr/>
        </p:nvSpPr>
        <p:spPr>
          <a:xfrm>
            <a:off x="9520428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8" name="object 3098"/>
          <p:cNvSpPr/>
          <p:nvPr/>
        </p:nvSpPr>
        <p:spPr>
          <a:xfrm>
            <a:off x="9520428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9" name="object 3099"/>
          <p:cNvSpPr/>
          <p:nvPr/>
        </p:nvSpPr>
        <p:spPr>
          <a:xfrm>
            <a:off x="9520428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0" name="object 3100"/>
          <p:cNvSpPr/>
          <p:nvPr/>
        </p:nvSpPr>
        <p:spPr>
          <a:xfrm>
            <a:off x="9520428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1" name="object 3101"/>
          <p:cNvSpPr/>
          <p:nvPr/>
        </p:nvSpPr>
        <p:spPr>
          <a:xfrm>
            <a:off x="9520428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2" name="object 3102"/>
          <p:cNvSpPr/>
          <p:nvPr/>
        </p:nvSpPr>
        <p:spPr>
          <a:xfrm>
            <a:off x="9520428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3" name="object 3103"/>
          <p:cNvSpPr/>
          <p:nvPr/>
        </p:nvSpPr>
        <p:spPr>
          <a:xfrm>
            <a:off x="9520428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4" name="object 3104"/>
          <p:cNvSpPr/>
          <p:nvPr/>
        </p:nvSpPr>
        <p:spPr>
          <a:xfrm>
            <a:off x="9520428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5" name="object 3105"/>
          <p:cNvSpPr/>
          <p:nvPr/>
        </p:nvSpPr>
        <p:spPr>
          <a:xfrm>
            <a:off x="9520428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6" name="object 3106"/>
          <p:cNvSpPr/>
          <p:nvPr/>
        </p:nvSpPr>
        <p:spPr>
          <a:xfrm>
            <a:off x="9520428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7" name="object 3107"/>
          <p:cNvSpPr/>
          <p:nvPr/>
        </p:nvSpPr>
        <p:spPr>
          <a:xfrm>
            <a:off x="9520428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8" name="object 3108"/>
          <p:cNvSpPr/>
          <p:nvPr/>
        </p:nvSpPr>
        <p:spPr>
          <a:xfrm>
            <a:off x="9520428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9" name="object 3109"/>
          <p:cNvSpPr/>
          <p:nvPr/>
        </p:nvSpPr>
        <p:spPr>
          <a:xfrm>
            <a:off x="9520428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0" name="object 3110"/>
          <p:cNvSpPr/>
          <p:nvPr/>
        </p:nvSpPr>
        <p:spPr>
          <a:xfrm>
            <a:off x="9520428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1" name="object 3111"/>
          <p:cNvSpPr/>
          <p:nvPr/>
        </p:nvSpPr>
        <p:spPr>
          <a:xfrm>
            <a:off x="9520428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2" name="object 3112"/>
          <p:cNvSpPr/>
          <p:nvPr/>
        </p:nvSpPr>
        <p:spPr>
          <a:xfrm>
            <a:off x="9520428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3" name="object 3113"/>
          <p:cNvSpPr/>
          <p:nvPr/>
        </p:nvSpPr>
        <p:spPr>
          <a:xfrm>
            <a:off x="9520428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4" name="object 3114"/>
          <p:cNvSpPr/>
          <p:nvPr/>
        </p:nvSpPr>
        <p:spPr>
          <a:xfrm>
            <a:off x="9520428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5" name="object 3115"/>
          <p:cNvSpPr/>
          <p:nvPr/>
        </p:nvSpPr>
        <p:spPr>
          <a:xfrm>
            <a:off x="9520428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6" name="object 3116"/>
          <p:cNvSpPr/>
          <p:nvPr/>
        </p:nvSpPr>
        <p:spPr>
          <a:xfrm>
            <a:off x="9520428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7" name="object 3117"/>
          <p:cNvSpPr/>
          <p:nvPr/>
        </p:nvSpPr>
        <p:spPr>
          <a:xfrm>
            <a:off x="9520428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8" name="object 3118"/>
          <p:cNvSpPr/>
          <p:nvPr/>
        </p:nvSpPr>
        <p:spPr>
          <a:xfrm>
            <a:off x="9520428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9" name="object 3119"/>
          <p:cNvSpPr/>
          <p:nvPr/>
        </p:nvSpPr>
        <p:spPr>
          <a:xfrm>
            <a:off x="9520428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0" name="object 3120"/>
          <p:cNvSpPr/>
          <p:nvPr/>
        </p:nvSpPr>
        <p:spPr>
          <a:xfrm>
            <a:off x="9520428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1" name="object 3121"/>
          <p:cNvSpPr/>
          <p:nvPr/>
        </p:nvSpPr>
        <p:spPr>
          <a:xfrm>
            <a:off x="9520428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2" name="object 3122"/>
          <p:cNvSpPr/>
          <p:nvPr/>
        </p:nvSpPr>
        <p:spPr>
          <a:xfrm>
            <a:off x="9520428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3" name="object 3123"/>
          <p:cNvSpPr/>
          <p:nvPr/>
        </p:nvSpPr>
        <p:spPr>
          <a:xfrm>
            <a:off x="9520428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4" name="object 3124"/>
          <p:cNvSpPr/>
          <p:nvPr/>
        </p:nvSpPr>
        <p:spPr>
          <a:xfrm>
            <a:off x="9520428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5" name="object 3125"/>
          <p:cNvSpPr/>
          <p:nvPr/>
        </p:nvSpPr>
        <p:spPr>
          <a:xfrm>
            <a:off x="9520428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6" name="object 3126"/>
          <p:cNvSpPr/>
          <p:nvPr/>
        </p:nvSpPr>
        <p:spPr>
          <a:xfrm>
            <a:off x="9520428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7" name="object 3127"/>
          <p:cNvSpPr/>
          <p:nvPr/>
        </p:nvSpPr>
        <p:spPr>
          <a:xfrm>
            <a:off x="9520428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8" name="object 3128"/>
          <p:cNvSpPr/>
          <p:nvPr/>
        </p:nvSpPr>
        <p:spPr>
          <a:xfrm>
            <a:off x="9520428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9" name="object 3129"/>
          <p:cNvSpPr/>
          <p:nvPr/>
        </p:nvSpPr>
        <p:spPr>
          <a:xfrm>
            <a:off x="9520428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0" name="object 3130"/>
          <p:cNvSpPr/>
          <p:nvPr/>
        </p:nvSpPr>
        <p:spPr>
          <a:xfrm>
            <a:off x="9520428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1" name="object 3131"/>
          <p:cNvSpPr/>
          <p:nvPr/>
        </p:nvSpPr>
        <p:spPr>
          <a:xfrm>
            <a:off x="9520428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2" name="object 3132"/>
          <p:cNvSpPr/>
          <p:nvPr/>
        </p:nvSpPr>
        <p:spPr>
          <a:xfrm>
            <a:off x="9520428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3" name="object 3133"/>
          <p:cNvSpPr/>
          <p:nvPr/>
        </p:nvSpPr>
        <p:spPr>
          <a:xfrm>
            <a:off x="9520428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4" name="object 3134"/>
          <p:cNvSpPr/>
          <p:nvPr/>
        </p:nvSpPr>
        <p:spPr>
          <a:xfrm>
            <a:off x="9520428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5" name="object 3135"/>
          <p:cNvSpPr/>
          <p:nvPr/>
        </p:nvSpPr>
        <p:spPr>
          <a:xfrm>
            <a:off x="9520428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6" name="object 3136"/>
          <p:cNvSpPr/>
          <p:nvPr/>
        </p:nvSpPr>
        <p:spPr>
          <a:xfrm>
            <a:off x="9520428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7" name="object 3137"/>
          <p:cNvSpPr/>
          <p:nvPr/>
        </p:nvSpPr>
        <p:spPr>
          <a:xfrm>
            <a:off x="9520428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8" name="object 3138"/>
          <p:cNvSpPr/>
          <p:nvPr/>
        </p:nvSpPr>
        <p:spPr>
          <a:xfrm>
            <a:off x="9520428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9" name="object 3139"/>
          <p:cNvSpPr/>
          <p:nvPr/>
        </p:nvSpPr>
        <p:spPr>
          <a:xfrm>
            <a:off x="9520428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0" name="object 3140"/>
          <p:cNvSpPr/>
          <p:nvPr/>
        </p:nvSpPr>
        <p:spPr>
          <a:xfrm>
            <a:off x="9520428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1" name="object 3141"/>
          <p:cNvSpPr/>
          <p:nvPr/>
        </p:nvSpPr>
        <p:spPr>
          <a:xfrm>
            <a:off x="9520428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2" name="object 3142"/>
          <p:cNvSpPr/>
          <p:nvPr/>
        </p:nvSpPr>
        <p:spPr>
          <a:xfrm>
            <a:off x="9520428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3" name="object 3143"/>
          <p:cNvSpPr/>
          <p:nvPr/>
        </p:nvSpPr>
        <p:spPr>
          <a:xfrm>
            <a:off x="9520428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4" name="object 3144"/>
          <p:cNvSpPr/>
          <p:nvPr/>
        </p:nvSpPr>
        <p:spPr>
          <a:xfrm>
            <a:off x="9520428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5" name="object 3145"/>
          <p:cNvSpPr/>
          <p:nvPr/>
        </p:nvSpPr>
        <p:spPr>
          <a:xfrm>
            <a:off x="9520428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6" name="object 3146"/>
          <p:cNvSpPr/>
          <p:nvPr/>
        </p:nvSpPr>
        <p:spPr>
          <a:xfrm>
            <a:off x="9520428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7" name="object 3147"/>
          <p:cNvSpPr/>
          <p:nvPr/>
        </p:nvSpPr>
        <p:spPr>
          <a:xfrm>
            <a:off x="9520428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8" name="object 3148"/>
          <p:cNvSpPr/>
          <p:nvPr/>
        </p:nvSpPr>
        <p:spPr>
          <a:xfrm>
            <a:off x="9520428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9" name="object 3149"/>
          <p:cNvSpPr/>
          <p:nvPr/>
        </p:nvSpPr>
        <p:spPr>
          <a:xfrm>
            <a:off x="9520428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0" name="object 3150"/>
          <p:cNvSpPr/>
          <p:nvPr/>
        </p:nvSpPr>
        <p:spPr>
          <a:xfrm>
            <a:off x="9520428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1" name="object 3151"/>
          <p:cNvSpPr/>
          <p:nvPr/>
        </p:nvSpPr>
        <p:spPr>
          <a:xfrm>
            <a:off x="9520428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2" name="object 3152"/>
          <p:cNvSpPr/>
          <p:nvPr/>
        </p:nvSpPr>
        <p:spPr>
          <a:xfrm>
            <a:off x="9520428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3" name="object 3153"/>
          <p:cNvSpPr/>
          <p:nvPr/>
        </p:nvSpPr>
        <p:spPr>
          <a:xfrm>
            <a:off x="9520428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4" name="object 3154"/>
          <p:cNvSpPr/>
          <p:nvPr/>
        </p:nvSpPr>
        <p:spPr>
          <a:xfrm>
            <a:off x="9520428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5" name="object 3155"/>
          <p:cNvSpPr/>
          <p:nvPr/>
        </p:nvSpPr>
        <p:spPr>
          <a:xfrm>
            <a:off x="9520428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6" name="object 3156"/>
          <p:cNvSpPr/>
          <p:nvPr/>
        </p:nvSpPr>
        <p:spPr>
          <a:xfrm>
            <a:off x="9520428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7" name="object 3157"/>
          <p:cNvSpPr/>
          <p:nvPr/>
        </p:nvSpPr>
        <p:spPr>
          <a:xfrm>
            <a:off x="9520428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8" name="object 3158"/>
          <p:cNvSpPr/>
          <p:nvPr/>
        </p:nvSpPr>
        <p:spPr>
          <a:xfrm>
            <a:off x="9520428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9" name="object 3159"/>
          <p:cNvSpPr/>
          <p:nvPr/>
        </p:nvSpPr>
        <p:spPr>
          <a:xfrm>
            <a:off x="9520428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0" name="object 3160"/>
          <p:cNvSpPr/>
          <p:nvPr/>
        </p:nvSpPr>
        <p:spPr>
          <a:xfrm>
            <a:off x="9520428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1" name="object 3161"/>
          <p:cNvSpPr/>
          <p:nvPr/>
        </p:nvSpPr>
        <p:spPr>
          <a:xfrm>
            <a:off x="9796271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2" name="object 3162"/>
          <p:cNvSpPr/>
          <p:nvPr/>
        </p:nvSpPr>
        <p:spPr>
          <a:xfrm>
            <a:off x="9796271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3" name="object 3163"/>
          <p:cNvSpPr/>
          <p:nvPr/>
        </p:nvSpPr>
        <p:spPr>
          <a:xfrm>
            <a:off x="9796271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4" name="object 3164"/>
          <p:cNvSpPr/>
          <p:nvPr/>
        </p:nvSpPr>
        <p:spPr>
          <a:xfrm>
            <a:off x="9796271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5" name="object 3165"/>
          <p:cNvSpPr/>
          <p:nvPr/>
        </p:nvSpPr>
        <p:spPr>
          <a:xfrm>
            <a:off x="9796271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6" name="object 3166"/>
          <p:cNvSpPr/>
          <p:nvPr/>
        </p:nvSpPr>
        <p:spPr>
          <a:xfrm>
            <a:off x="9796271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7" name="object 3167"/>
          <p:cNvSpPr/>
          <p:nvPr/>
        </p:nvSpPr>
        <p:spPr>
          <a:xfrm>
            <a:off x="9796271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8" name="object 3168"/>
          <p:cNvSpPr/>
          <p:nvPr/>
        </p:nvSpPr>
        <p:spPr>
          <a:xfrm>
            <a:off x="9796271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9" name="object 3169"/>
          <p:cNvSpPr/>
          <p:nvPr/>
        </p:nvSpPr>
        <p:spPr>
          <a:xfrm>
            <a:off x="9796271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0" name="object 3170"/>
          <p:cNvSpPr/>
          <p:nvPr/>
        </p:nvSpPr>
        <p:spPr>
          <a:xfrm>
            <a:off x="9796271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1" name="object 3171"/>
          <p:cNvSpPr/>
          <p:nvPr/>
        </p:nvSpPr>
        <p:spPr>
          <a:xfrm>
            <a:off x="9796271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2" name="object 3172"/>
          <p:cNvSpPr/>
          <p:nvPr/>
        </p:nvSpPr>
        <p:spPr>
          <a:xfrm>
            <a:off x="9796271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3" name="object 3173"/>
          <p:cNvSpPr/>
          <p:nvPr/>
        </p:nvSpPr>
        <p:spPr>
          <a:xfrm>
            <a:off x="9796271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4" name="object 3174"/>
          <p:cNvSpPr/>
          <p:nvPr/>
        </p:nvSpPr>
        <p:spPr>
          <a:xfrm>
            <a:off x="9796271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5" name="object 3175"/>
          <p:cNvSpPr/>
          <p:nvPr/>
        </p:nvSpPr>
        <p:spPr>
          <a:xfrm>
            <a:off x="9796271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6" name="object 3176"/>
          <p:cNvSpPr/>
          <p:nvPr/>
        </p:nvSpPr>
        <p:spPr>
          <a:xfrm>
            <a:off x="9796271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7" name="object 3177"/>
          <p:cNvSpPr/>
          <p:nvPr/>
        </p:nvSpPr>
        <p:spPr>
          <a:xfrm>
            <a:off x="9796271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8" name="object 3178"/>
          <p:cNvSpPr/>
          <p:nvPr/>
        </p:nvSpPr>
        <p:spPr>
          <a:xfrm>
            <a:off x="9796271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9" name="object 3179"/>
          <p:cNvSpPr/>
          <p:nvPr/>
        </p:nvSpPr>
        <p:spPr>
          <a:xfrm>
            <a:off x="9796271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0" name="object 3180"/>
          <p:cNvSpPr/>
          <p:nvPr/>
        </p:nvSpPr>
        <p:spPr>
          <a:xfrm>
            <a:off x="9796271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1" name="object 3181"/>
          <p:cNvSpPr/>
          <p:nvPr/>
        </p:nvSpPr>
        <p:spPr>
          <a:xfrm>
            <a:off x="9796271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2" name="object 3182"/>
          <p:cNvSpPr/>
          <p:nvPr/>
        </p:nvSpPr>
        <p:spPr>
          <a:xfrm>
            <a:off x="9796271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3" name="object 3183"/>
          <p:cNvSpPr/>
          <p:nvPr/>
        </p:nvSpPr>
        <p:spPr>
          <a:xfrm>
            <a:off x="9796271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4" name="object 3184"/>
          <p:cNvSpPr/>
          <p:nvPr/>
        </p:nvSpPr>
        <p:spPr>
          <a:xfrm>
            <a:off x="9796271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5" name="object 3185"/>
          <p:cNvSpPr/>
          <p:nvPr/>
        </p:nvSpPr>
        <p:spPr>
          <a:xfrm>
            <a:off x="9796271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6" name="object 3186"/>
          <p:cNvSpPr/>
          <p:nvPr/>
        </p:nvSpPr>
        <p:spPr>
          <a:xfrm>
            <a:off x="9796271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7" name="object 3187"/>
          <p:cNvSpPr/>
          <p:nvPr/>
        </p:nvSpPr>
        <p:spPr>
          <a:xfrm>
            <a:off x="9796271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8" name="object 3188"/>
          <p:cNvSpPr/>
          <p:nvPr/>
        </p:nvSpPr>
        <p:spPr>
          <a:xfrm>
            <a:off x="9796271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9" name="object 3189"/>
          <p:cNvSpPr/>
          <p:nvPr/>
        </p:nvSpPr>
        <p:spPr>
          <a:xfrm>
            <a:off x="9796271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0" name="object 3190"/>
          <p:cNvSpPr/>
          <p:nvPr/>
        </p:nvSpPr>
        <p:spPr>
          <a:xfrm>
            <a:off x="9796271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1" name="object 3191"/>
          <p:cNvSpPr/>
          <p:nvPr/>
        </p:nvSpPr>
        <p:spPr>
          <a:xfrm>
            <a:off x="9796271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2" name="object 3192"/>
          <p:cNvSpPr/>
          <p:nvPr/>
        </p:nvSpPr>
        <p:spPr>
          <a:xfrm>
            <a:off x="9796271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3" name="object 3193"/>
          <p:cNvSpPr/>
          <p:nvPr/>
        </p:nvSpPr>
        <p:spPr>
          <a:xfrm>
            <a:off x="9796271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4" name="object 3194"/>
          <p:cNvSpPr/>
          <p:nvPr/>
        </p:nvSpPr>
        <p:spPr>
          <a:xfrm>
            <a:off x="9796271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5" name="object 3195"/>
          <p:cNvSpPr/>
          <p:nvPr/>
        </p:nvSpPr>
        <p:spPr>
          <a:xfrm>
            <a:off x="9796271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6" name="object 3196"/>
          <p:cNvSpPr/>
          <p:nvPr/>
        </p:nvSpPr>
        <p:spPr>
          <a:xfrm>
            <a:off x="9796271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7" name="object 3197"/>
          <p:cNvSpPr/>
          <p:nvPr/>
        </p:nvSpPr>
        <p:spPr>
          <a:xfrm>
            <a:off x="9796271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8" name="object 3198"/>
          <p:cNvSpPr/>
          <p:nvPr/>
        </p:nvSpPr>
        <p:spPr>
          <a:xfrm>
            <a:off x="9796271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9" name="object 3199"/>
          <p:cNvSpPr/>
          <p:nvPr/>
        </p:nvSpPr>
        <p:spPr>
          <a:xfrm>
            <a:off x="9796271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0" name="object 3200"/>
          <p:cNvSpPr/>
          <p:nvPr/>
        </p:nvSpPr>
        <p:spPr>
          <a:xfrm>
            <a:off x="9796271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1" name="object 3201"/>
          <p:cNvSpPr/>
          <p:nvPr/>
        </p:nvSpPr>
        <p:spPr>
          <a:xfrm>
            <a:off x="9796271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2" name="object 3202"/>
          <p:cNvSpPr/>
          <p:nvPr/>
        </p:nvSpPr>
        <p:spPr>
          <a:xfrm>
            <a:off x="9796271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3" name="object 3203"/>
          <p:cNvSpPr/>
          <p:nvPr/>
        </p:nvSpPr>
        <p:spPr>
          <a:xfrm>
            <a:off x="9796271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4" name="object 3204"/>
          <p:cNvSpPr/>
          <p:nvPr/>
        </p:nvSpPr>
        <p:spPr>
          <a:xfrm>
            <a:off x="9796271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5" name="object 3205"/>
          <p:cNvSpPr/>
          <p:nvPr/>
        </p:nvSpPr>
        <p:spPr>
          <a:xfrm>
            <a:off x="9796271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6" name="object 3206"/>
          <p:cNvSpPr/>
          <p:nvPr/>
        </p:nvSpPr>
        <p:spPr>
          <a:xfrm>
            <a:off x="9796271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7" name="object 3207"/>
          <p:cNvSpPr/>
          <p:nvPr/>
        </p:nvSpPr>
        <p:spPr>
          <a:xfrm>
            <a:off x="9796271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8" name="object 3208"/>
          <p:cNvSpPr/>
          <p:nvPr/>
        </p:nvSpPr>
        <p:spPr>
          <a:xfrm>
            <a:off x="9796271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9" name="object 3209"/>
          <p:cNvSpPr/>
          <p:nvPr/>
        </p:nvSpPr>
        <p:spPr>
          <a:xfrm>
            <a:off x="9796271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0" name="object 3210"/>
          <p:cNvSpPr/>
          <p:nvPr/>
        </p:nvSpPr>
        <p:spPr>
          <a:xfrm>
            <a:off x="9796271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1" name="object 3211"/>
          <p:cNvSpPr/>
          <p:nvPr/>
        </p:nvSpPr>
        <p:spPr>
          <a:xfrm>
            <a:off x="9796271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2" name="object 3212"/>
          <p:cNvSpPr/>
          <p:nvPr/>
        </p:nvSpPr>
        <p:spPr>
          <a:xfrm>
            <a:off x="9796271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3" name="object 3213"/>
          <p:cNvSpPr/>
          <p:nvPr/>
        </p:nvSpPr>
        <p:spPr>
          <a:xfrm>
            <a:off x="9796271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4" name="object 3214"/>
          <p:cNvSpPr/>
          <p:nvPr/>
        </p:nvSpPr>
        <p:spPr>
          <a:xfrm>
            <a:off x="9796271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5" name="object 3215"/>
          <p:cNvSpPr/>
          <p:nvPr/>
        </p:nvSpPr>
        <p:spPr>
          <a:xfrm>
            <a:off x="9796271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6" name="object 3216"/>
          <p:cNvSpPr/>
          <p:nvPr/>
        </p:nvSpPr>
        <p:spPr>
          <a:xfrm>
            <a:off x="9796271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7" name="object 3217"/>
          <p:cNvSpPr/>
          <p:nvPr/>
        </p:nvSpPr>
        <p:spPr>
          <a:xfrm>
            <a:off x="9796271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8" name="object 3218"/>
          <p:cNvSpPr/>
          <p:nvPr/>
        </p:nvSpPr>
        <p:spPr>
          <a:xfrm>
            <a:off x="9796271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9" name="object 3219"/>
          <p:cNvSpPr/>
          <p:nvPr/>
        </p:nvSpPr>
        <p:spPr>
          <a:xfrm>
            <a:off x="9796271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0" name="object 3220"/>
          <p:cNvSpPr/>
          <p:nvPr/>
        </p:nvSpPr>
        <p:spPr>
          <a:xfrm>
            <a:off x="9796271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1" name="object 3221"/>
          <p:cNvSpPr/>
          <p:nvPr/>
        </p:nvSpPr>
        <p:spPr>
          <a:xfrm>
            <a:off x="9796271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2" name="object 3222"/>
          <p:cNvSpPr/>
          <p:nvPr/>
        </p:nvSpPr>
        <p:spPr>
          <a:xfrm>
            <a:off x="9796271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3" name="object 3223"/>
          <p:cNvSpPr/>
          <p:nvPr/>
        </p:nvSpPr>
        <p:spPr>
          <a:xfrm>
            <a:off x="9796271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4" name="object 3224"/>
          <p:cNvSpPr/>
          <p:nvPr/>
        </p:nvSpPr>
        <p:spPr>
          <a:xfrm>
            <a:off x="9796271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5" name="object 3225"/>
          <p:cNvSpPr/>
          <p:nvPr/>
        </p:nvSpPr>
        <p:spPr>
          <a:xfrm>
            <a:off x="9796271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6" name="object 3226"/>
          <p:cNvSpPr/>
          <p:nvPr/>
        </p:nvSpPr>
        <p:spPr>
          <a:xfrm>
            <a:off x="9796271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7" name="object 3227"/>
          <p:cNvSpPr/>
          <p:nvPr/>
        </p:nvSpPr>
        <p:spPr>
          <a:xfrm>
            <a:off x="9796271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8" name="object 3228"/>
          <p:cNvSpPr/>
          <p:nvPr/>
        </p:nvSpPr>
        <p:spPr>
          <a:xfrm>
            <a:off x="9796271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9" name="object 3229"/>
          <p:cNvSpPr/>
          <p:nvPr/>
        </p:nvSpPr>
        <p:spPr>
          <a:xfrm>
            <a:off x="9796271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0" name="object 3230"/>
          <p:cNvSpPr/>
          <p:nvPr/>
        </p:nvSpPr>
        <p:spPr>
          <a:xfrm>
            <a:off x="9796271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1" name="object 3231"/>
          <p:cNvSpPr/>
          <p:nvPr/>
        </p:nvSpPr>
        <p:spPr>
          <a:xfrm>
            <a:off x="9796271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2" name="object 3232"/>
          <p:cNvSpPr/>
          <p:nvPr/>
        </p:nvSpPr>
        <p:spPr>
          <a:xfrm>
            <a:off x="9796271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3" name="object 3233"/>
          <p:cNvSpPr/>
          <p:nvPr/>
        </p:nvSpPr>
        <p:spPr>
          <a:xfrm>
            <a:off x="9796271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4" name="object 3234"/>
          <p:cNvSpPr/>
          <p:nvPr/>
        </p:nvSpPr>
        <p:spPr>
          <a:xfrm>
            <a:off x="9796271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5" name="object 3235"/>
          <p:cNvSpPr/>
          <p:nvPr/>
        </p:nvSpPr>
        <p:spPr>
          <a:xfrm>
            <a:off x="9796271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6" name="object 3236"/>
          <p:cNvSpPr/>
          <p:nvPr/>
        </p:nvSpPr>
        <p:spPr>
          <a:xfrm>
            <a:off x="9796271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7" name="object 3237"/>
          <p:cNvSpPr/>
          <p:nvPr/>
        </p:nvSpPr>
        <p:spPr>
          <a:xfrm>
            <a:off x="9796271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8" name="object 3238"/>
          <p:cNvSpPr/>
          <p:nvPr/>
        </p:nvSpPr>
        <p:spPr>
          <a:xfrm>
            <a:off x="9796271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9" name="object 3239"/>
          <p:cNvSpPr/>
          <p:nvPr/>
        </p:nvSpPr>
        <p:spPr>
          <a:xfrm>
            <a:off x="9796271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0" name="object 3240"/>
          <p:cNvSpPr/>
          <p:nvPr/>
        </p:nvSpPr>
        <p:spPr>
          <a:xfrm>
            <a:off x="9796271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1" name="object 3241"/>
          <p:cNvSpPr/>
          <p:nvPr/>
        </p:nvSpPr>
        <p:spPr>
          <a:xfrm>
            <a:off x="9796271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2" name="object 3242"/>
          <p:cNvSpPr/>
          <p:nvPr/>
        </p:nvSpPr>
        <p:spPr>
          <a:xfrm>
            <a:off x="9796271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3" name="object 3243"/>
          <p:cNvSpPr/>
          <p:nvPr/>
        </p:nvSpPr>
        <p:spPr>
          <a:xfrm>
            <a:off x="9796271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4" name="object 3244"/>
          <p:cNvSpPr/>
          <p:nvPr/>
        </p:nvSpPr>
        <p:spPr>
          <a:xfrm>
            <a:off x="9796271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5" name="object 3245"/>
          <p:cNvSpPr/>
          <p:nvPr/>
        </p:nvSpPr>
        <p:spPr>
          <a:xfrm>
            <a:off x="9796271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6" name="object 3246"/>
          <p:cNvSpPr/>
          <p:nvPr/>
        </p:nvSpPr>
        <p:spPr>
          <a:xfrm>
            <a:off x="9796271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7" name="object 3247"/>
          <p:cNvSpPr/>
          <p:nvPr/>
        </p:nvSpPr>
        <p:spPr>
          <a:xfrm>
            <a:off x="9796271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8" name="object 3248"/>
          <p:cNvSpPr/>
          <p:nvPr/>
        </p:nvSpPr>
        <p:spPr>
          <a:xfrm>
            <a:off x="9796271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9" name="object 3249"/>
          <p:cNvSpPr/>
          <p:nvPr/>
        </p:nvSpPr>
        <p:spPr>
          <a:xfrm>
            <a:off x="9796271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0" name="object 3250"/>
          <p:cNvSpPr/>
          <p:nvPr/>
        </p:nvSpPr>
        <p:spPr>
          <a:xfrm>
            <a:off x="9796271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1" name="object 3251"/>
          <p:cNvSpPr/>
          <p:nvPr/>
        </p:nvSpPr>
        <p:spPr>
          <a:xfrm>
            <a:off x="9796271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2" name="object 3252"/>
          <p:cNvSpPr/>
          <p:nvPr/>
        </p:nvSpPr>
        <p:spPr>
          <a:xfrm>
            <a:off x="9796271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3" name="object 3253"/>
          <p:cNvSpPr/>
          <p:nvPr/>
        </p:nvSpPr>
        <p:spPr>
          <a:xfrm>
            <a:off x="9796271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4" name="object 3254"/>
          <p:cNvSpPr/>
          <p:nvPr/>
        </p:nvSpPr>
        <p:spPr>
          <a:xfrm>
            <a:off x="9796271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5" name="object 3255"/>
          <p:cNvSpPr/>
          <p:nvPr/>
        </p:nvSpPr>
        <p:spPr>
          <a:xfrm>
            <a:off x="9796271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6" name="object 3256"/>
          <p:cNvSpPr/>
          <p:nvPr/>
        </p:nvSpPr>
        <p:spPr>
          <a:xfrm>
            <a:off x="9796271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7" name="object 3257"/>
          <p:cNvSpPr/>
          <p:nvPr/>
        </p:nvSpPr>
        <p:spPr>
          <a:xfrm>
            <a:off x="9796271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8" name="object 3258"/>
          <p:cNvSpPr/>
          <p:nvPr/>
        </p:nvSpPr>
        <p:spPr>
          <a:xfrm>
            <a:off x="9796271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9" name="object 3259"/>
          <p:cNvSpPr/>
          <p:nvPr/>
        </p:nvSpPr>
        <p:spPr>
          <a:xfrm>
            <a:off x="9796271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0" name="object 3260"/>
          <p:cNvSpPr/>
          <p:nvPr/>
        </p:nvSpPr>
        <p:spPr>
          <a:xfrm>
            <a:off x="9796271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1" name="object 3261"/>
          <p:cNvSpPr/>
          <p:nvPr/>
        </p:nvSpPr>
        <p:spPr>
          <a:xfrm>
            <a:off x="9796271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2" name="object 3262"/>
          <p:cNvSpPr/>
          <p:nvPr/>
        </p:nvSpPr>
        <p:spPr>
          <a:xfrm>
            <a:off x="9796271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3" name="object 3263"/>
          <p:cNvSpPr/>
          <p:nvPr/>
        </p:nvSpPr>
        <p:spPr>
          <a:xfrm>
            <a:off x="9796271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4" name="object 3264"/>
          <p:cNvSpPr/>
          <p:nvPr/>
        </p:nvSpPr>
        <p:spPr>
          <a:xfrm>
            <a:off x="9796271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5" name="object 3265"/>
          <p:cNvSpPr/>
          <p:nvPr/>
        </p:nvSpPr>
        <p:spPr>
          <a:xfrm>
            <a:off x="9796271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6" name="object 3266"/>
          <p:cNvSpPr/>
          <p:nvPr/>
        </p:nvSpPr>
        <p:spPr>
          <a:xfrm>
            <a:off x="9796271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7" name="object 3267"/>
          <p:cNvSpPr/>
          <p:nvPr/>
        </p:nvSpPr>
        <p:spPr>
          <a:xfrm>
            <a:off x="9796271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8" name="object 3268"/>
          <p:cNvSpPr/>
          <p:nvPr/>
        </p:nvSpPr>
        <p:spPr>
          <a:xfrm>
            <a:off x="9796271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9" name="object 3269"/>
          <p:cNvSpPr/>
          <p:nvPr/>
        </p:nvSpPr>
        <p:spPr>
          <a:xfrm>
            <a:off x="9796271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0" name="object 3270"/>
          <p:cNvSpPr/>
          <p:nvPr/>
        </p:nvSpPr>
        <p:spPr>
          <a:xfrm>
            <a:off x="9796271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1" name="object 3271"/>
          <p:cNvSpPr/>
          <p:nvPr/>
        </p:nvSpPr>
        <p:spPr>
          <a:xfrm>
            <a:off x="9796271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2" name="object 3272"/>
          <p:cNvSpPr/>
          <p:nvPr/>
        </p:nvSpPr>
        <p:spPr>
          <a:xfrm>
            <a:off x="9796271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3" name="object 3273"/>
          <p:cNvSpPr/>
          <p:nvPr/>
        </p:nvSpPr>
        <p:spPr>
          <a:xfrm>
            <a:off x="9796271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4" name="object 3274"/>
          <p:cNvSpPr/>
          <p:nvPr/>
        </p:nvSpPr>
        <p:spPr>
          <a:xfrm>
            <a:off x="9796271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5" name="object 3275"/>
          <p:cNvSpPr/>
          <p:nvPr/>
        </p:nvSpPr>
        <p:spPr>
          <a:xfrm>
            <a:off x="9796271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6" name="object 3276"/>
          <p:cNvSpPr/>
          <p:nvPr/>
        </p:nvSpPr>
        <p:spPr>
          <a:xfrm>
            <a:off x="10070592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" name="object 3277"/>
          <p:cNvSpPr/>
          <p:nvPr/>
        </p:nvSpPr>
        <p:spPr>
          <a:xfrm>
            <a:off x="10070592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8" name="object 3278"/>
          <p:cNvSpPr/>
          <p:nvPr/>
        </p:nvSpPr>
        <p:spPr>
          <a:xfrm>
            <a:off x="10070592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9" name="object 3279"/>
          <p:cNvSpPr/>
          <p:nvPr/>
        </p:nvSpPr>
        <p:spPr>
          <a:xfrm>
            <a:off x="10070592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0" name="object 3280"/>
          <p:cNvSpPr/>
          <p:nvPr/>
        </p:nvSpPr>
        <p:spPr>
          <a:xfrm>
            <a:off x="10070592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1" name="object 3281"/>
          <p:cNvSpPr/>
          <p:nvPr/>
        </p:nvSpPr>
        <p:spPr>
          <a:xfrm>
            <a:off x="10070592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2" name="object 3282"/>
          <p:cNvSpPr/>
          <p:nvPr/>
        </p:nvSpPr>
        <p:spPr>
          <a:xfrm>
            <a:off x="10070592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3" name="object 3283"/>
          <p:cNvSpPr/>
          <p:nvPr/>
        </p:nvSpPr>
        <p:spPr>
          <a:xfrm>
            <a:off x="10070592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4" name="object 3284"/>
          <p:cNvSpPr/>
          <p:nvPr/>
        </p:nvSpPr>
        <p:spPr>
          <a:xfrm>
            <a:off x="10070592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5" name="object 3285"/>
          <p:cNvSpPr/>
          <p:nvPr/>
        </p:nvSpPr>
        <p:spPr>
          <a:xfrm>
            <a:off x="10070592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6" name="object 3286"/>
          <p:cNvSpPr/>
          <p:nvPr/>
        </p:nvSpPr>
        <p:spPr>
          <a:xfrm>
            <a:off x="10070592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7" name="object 3287"/>
          <p:cNvSpPr/>
          <p:nvPr/>
        </p:nvSpPr>
        <p:spPr>
          <a:xfrm>
            <a:off x="10070592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8" name="object 3288"/>
          <p:cNvSpPr/>
          <p:nvPr/>
        </p:nvSpPr>
        <p:spPr>
          <a:xfrm>
            <a:off x="10070592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9" name="object 3289"/>
          <p:cNvSpPr/>
          <p:nvPr/>
        </p:nvSpPr>
        <p:spPr>
          <a:xfrm>
            <a:off x="10070592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0" name="object 3290"/>
          <p:cNvSpPr/>
          <p:nvPr/>
        </p:nvSpPr>
        <p:spPr>
          <a:xfrm>
            <a:off x="10070592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1" name="object 3291"/>
          <p:cNvSpPr/>
          <p:nvPr/>
        </p:nvSpPr>
        <p:spPr>
          <a:xfrm>
            <a:off x="10070592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2" name="object 3292"/>
          <p:cNvSpPr/>
          <p:nvPr/>
        </p:nvSpPr>
        <p:spPr>
          <a:xfrm>
            <a:off x="10070592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3" name="object 3293"/>
          <p:cNvSpPr/>
          <p:nvPr/>
        </p:nvSpPr>
        <p:spPr>
          <a:xfrm>
            <a:off x="10070592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4" name="object 3294"/>
          <p:cNvSpPr/>
          <p:nvPr/>
        </p:nvSpPr>
        <p:spPr>
          <a:xfrm>
            <a:off x="10070592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5" name="object 3295"/>
          <p:cNvSpPr/>
          <p:nvPr/>
        </p:nvSpPr>
        <p:spPr>
          <a:xfrm>
            <a:off x="10070592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6" name="object 3296"/>
          <p:cNvSpPr/>
          <p:nvPr/>
        </p:nvSpPr>
        <p:spPr>
          <a:xfrm>
            <a:off x="10070592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7" name="object 3297"/>
          <p:cNvSpPr/>
          <p:nvPr/>
        </p:nvSpPr>
        <p:spPr>
          <a:xfrm>
            <a:off x="10070592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8" name="object 3298"/>
          <p:cNvSpPr/>
          <p:nvPr/>
        </p:nvSpPr>
        <p:spPr>
          <a:xfrm>
            <a:off x="10070592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9" name="object 3299"/>
          <p:cNvSpPr/>
          <p:nvPr/>
        </p:nvSpPr>
        <p:spPr>
          <a:xfrm>
            <a:off x="10070592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0" name="object 3300"/>
          <p:cNvSpPr/>
          <p:nvPr/>
        </p:nvSpPr>
        <p:spPr>
          <a:xfrm>
            <a:off x="10070592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1" name="object 3301"/>
          <p:cNvSpPr/>
          <p:nvPr/>
        </p:nvSpPr>
        <p:spPr>
          <a:xfrm>
            <a:off x="10070592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2" name="object 3302"/>
          <p:cNvSpPr/>
          <p:nvPr/>
        </p:nvSpPr>
        <p:spPr>
          <a:xfrm>
            <a:off x="10070592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3" name="object 3303"/>
          <p:cNvSpPr/>
          <p:nvPr/>
        </p:nvSpPr>
        <p:spPr>
          <a:xfrm>
            <a:off x="10070592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4" name="object 3304"/>
          <p:cNvSpPr/>
          <p:nvPr/>
        </p:nvSpPr>
        <p:spPr>
          <a:xfrm>
            <a:off x="10070592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5" name="object 3305"/>
          <p:cNvSpPr/>
          <p:nvPr/>
        </p:nvSpPr>
        <p:spPr>
          <a:xfrm>
            <a:off x="10070592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6" name="object 3306"/>
          <p:cNvSpPr/>
          <p:nvPr/>
        </p:nvSpPr>
        <p:spPr>
          <a:xfrm>
            <a:off x="10070592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7" name="object 3307"/>
          <p:cNvSpPr/>
          <p:nvPr/>
        </p:nvSpPr>
        <p:spPr>
          <a:xfrm>
            <a:off x="10070592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8" name="object 3308"/>
          <p:cNvSpPr/>
          <p:nvPr/>
        </p:nvSpPr>
        <p:spPr>
          <a:xfrm>
            <a:off x="10070592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9" name="object 3309"/>
          <p:cNvSpPr/>
          <p:nvPr/>
        </p:nvSpPr>
        <p:spPr>
          <a:xfrm>
            <a:off x="10070592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0" name="object 3310"/>
          <p:cNvSpPr/>
          <p:nvPr/>
        </p:nvSpPr>
        <p:spPr>
          <a:xfrm>
            <a:off x="10070592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1" name="object 3311"/>
          <p:cNvSpPr/>
          <p:nvPr/>
        </p:nvSpPr>
        <p:spPr>
          <a:xfrm>
            <a:off x="10070592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2" name="object 3312"/>
          <p:cNvSpPr/>
          <p:nvPr/>
        </p:nvSpPr>
        <p:spPr>
          <a:xfrm>
            <a:off x="10070592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3" name="object 3313"/>
          <p:cNvSpPr/>
          <p:nvPr/>
        </p:nvSpPr>
        <p:spPr>
          <a:xfrm>
            <a:off x="10070592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4" name="object 3314"/>
          <p:cNvSpPr/>
          <p:nvPr/>
        </p:nvSpPr>
        <p:spPr>
          <a:xfrm>
            <a:off x="10070592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5" name="object 3315"/>
          <p:cNvSpPr/>
          <p:nvPr/>
        </p:nvSpPr>
        <p:spPr>
          <a:xfrm>
            <a:off x="10070592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6" name="object 3316"/>
          <p:cNvSpPr/>
          <p:nvPr/>
        </p:nvSpPr>
        <p:spPr>
          <a:xfrm>
            <a:off x="10070592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7" name="object 3317"/>
          <p:cNvSpPr/>
          <p:nvPr/>
        </p:nvSpPr>
        <p:spPr>
          <a:xfrm>
            <a:off x="10070592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8" name="object 3318"/>
          <p:cNvSpPr/>
          <p:nvPr/>
        </p:nvSpPr>
        <p:spPr>
          <a:xfrm>
            <a:off x="10070592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9" name="object 3319"/>
          <p:cNvSpPr/>
          <p:nvPr/>
        </p:nvSpPr>
        <p:spPr>
          <a:xfrm>
            <a:off x="10070592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0" name="object 3320"/>
          <p:cNvSpPr/>
          <p:nvPr/>
        </p:nvSpPr>
        <p:spPr>
          <a:xfrm>
            <a:off x="10070592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1" name="object 3321"/>
          <p:cNvSpPr/>
          <p:nvPr/>
        </p:nvSpPr>
        <p:spPr>
          <a:xfrm>
            <a:off x="10070592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2" name="object 3322"/>
          <p:cNvSpPr/>
          <p:nvPr/>
        </p:nvSpPr>
        <p:spPr>
          <a:xfrm>
            <a:off x="10070592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3" name="object 3323"/>
          <p:cNvSpPr/>
          <p:nvPr/>
        </p:nvSpPr>
        <p:spPr>
          <a:xfrm>
            <a:off x="10070592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4" name="object 3324"/>
          <p:cNvSpPr/>
          <p:nvPr/>
        </p:nvSpPr>
        <p:spPr>
          <a:xfrm>
            <a:off x="10070592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5" name="object 3325"/>
          <p:cNvSpPr/>
          <p:nvPr/>
        </p:nvSpPr>
        <p:spPr>
          <a:xfrm>
            <a:off x="10070592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6" name="object 3326"/>
          <p:cNvSpPr/>
          <p:nvPr/>
        </p:nvSpPr>
        <p:spPr>
          <a:xfrm>
            <a:off x="10070592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7" name="object 3327"/>
          <p:cNvSpPr/>
          <p:nvPr/>
        </p:nvSpPr>
        <p:spPr>
          <a:xfrm>
            <a:off x="10070592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8" name="object 3328"/>
          <p:cNvSpPr/>
          <p:nvPr/>
        </p:nvSpPr>
        <p:spPr>
          <a:xfrm>
            <a:off x="10070592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9" name="object 3329"/>
          <p:cNvSpPr/>
          <p:nvPr/>
        </p:nvSpPr>
        <p:spPr>
          <a:xfrm>
            <a:off x="10070592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0" name="object 3330"/>
          <p:cNvSpPr/>
          <p:nvPr/>
        </p:nvSpPr>
        <p:spPr>
          <a:xfrm>
            <a:off x="10070592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1" name="object 3331"/>
          <p:cNvSpPr/>
          <p:nvPr/>
        </p:nvSpPr>
        <p:spPr>
          <a:xfrm>
            <a:off x="10070592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2" name="object 3332"/>
          <p:cNvSpPr/>
          <p:nvPr/>
        </p:nvSpPr>
        <p:spPr>
          <a:xfrm>
            <a:off x="10070592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3" name="object 3333"/>
          <p:cNvSpPr/>
          <p:nvPr/>
        </p:nvSpPr>
        <p:spPr>
          <a:xfrm>
            <a:off x="10070592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4" name="object 3334"/>
          <p:cNvSpPr/>
          <p:nvPr/>
        </p:nvSpPr>
        <p:spPr>
          <a:xfrm>
            <a:off x="10070592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5" name="object 3335"/>
          <p:cNvSpPr/>
          <p:nvPr/>
        </p:nvSpPr>
        <p:spPr>
          <a:xfrm>
            <a:off x="10070592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6" name="object 3336"/>
          <p:cNvSpPr/>
          <p:nvPr/>
        </p:nvSpPr>
        <p:spPr>
          <a:xfrm>
            <a:off x="10070592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7" name="object 3337"/>
          <p:cNvSpPr/>
          <p:nvPr/>
        </p:nvSpPr>
        <p:spPr>
          <a:xfrm>
            <a:off x="10070592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8" name="object 3338"/>
          <p:cNvSpPr/>
          <p:nvPr/>
        </p:nvSpPr>
        <p:spPr>
          <a:xfrm>
            <a:off x="10070592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9" name="object 3339"/>
          <p:cNvSpPr/>
          <p:nvPr/>
        </p:nvSpPr>
        <p:spPr>
          <a:xfrm>
            <a:off x="10070592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0" name="object 3340"/>
          <p:cNvSpPr/>
          <p:nvPr/>
        </p:nvSpPr>
        <p:spPr>
          <a:xfrm>
            <a:off x="10070592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1" name="object 3341"/>
          <p:cNvSpPr/>
          <p:nvPr/>
        </p:nvSpPr>
        <p:spPr>
          <a:xfrm>
            <a:off x="10070592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2" name="object 3342"/>
          <p:cNvSpPr/>
          <p:nvPr/>
        </p:nvSpPr>
        <p:spPr>
          <a:xfrm>
            <a:off x="10070592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3" name="object 3343"/>
          <p:cNvSpPr/>
          <p:nvPr/>
        </p:nvSpPr>
        <p:spPr>
          <a:xfrm>
            <a:off x="10070592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4" name="object 3344"/>
          <p:cNvSpPr/>
          <p:nvPr/>
        </p:nvSpPr>
        <p:spPr>
          <a:xfrm>
            <a:off x="10070592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5" name="object 3345"/>
          <p:cNvSpPr/>
          <p:nvPr/>
        </p:nvSpPr>
        <p:spPr>
          <a:xfrm>
            <a:off x="10070592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6" name="object 3346"/>
          <p:cNvSpPr/>
          <p:nvPr/>
        </p:nvSpPr>
        <p:spPr>
          <a:xfrm>
            <a:off x="10070592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7" name="object 3347"/>
          <p:cNvSpPr/>
          <p:nvPr/>
        </p:nvSpPr>
        <p:spPr>
          <a:xfrm>
            <a:off x="10070592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8" name="object 3348"/>
          <p:cNvSpPr/>
          <p:nvPr/>
        </p:nvSpPr>
        <p:spPr>
          <a:xfrm>
            <a:off x="10070592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9" name="object 3349"/>
          <p:cNvSpPr/>
          <p:nvPr/>
        </p:nvSpPr>
        <p:spPr>
          <a:xfrm>
            <a:off x="10070592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0" name="object 3350"/>
          <p:cNvSpPr/>
          <p:nvPr/>
        </p:nvSpPr>
        <p:spPr>
          <a:xfrm>
            <a:off x="10070592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1" name="object 3351"/>
          <p:cNvSpPr/>
          <p:nvPr/>
        </p:nvSpPr>
        <p:spPr>
          <a:xfrm>
            <a:off x="10070592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2" name="object 3352"/>
          <p:cNvSpPr/>
          <p:nvPr/>
        </p:nvSpPr>
        <p:spPr>
          <a:xfrm>
            <a:off x="10070592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3" name="object 3353"/>
          <p:cNvSpPr/>
          <p:nvPr/>
        </p:nvSpPr>
        <p:spPr>
          <a:xfrm>
            <a:off x="10070592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4" name="object 3354"/>
          <p:cNvSpPr/>
          <p:nvPr/>
        </p:nvSpPr>
        <p:spPr>
          <a:xfrm>
            <a:off x="10070592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5" name="object 3355"/>
          <p:cNvSpPr/>
          <p:nvPr/>
        </p:nvSpPr>
        <p:spPr>
          <a:xfrm>
            <a:off x="10070592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6" name="object 3356"/>
          <p:cNvSpPr/>
          <p:nvPr/>
        </p:nvSpPr>
        <p:spPr>
          <a:xfrm>
            <a:off x="10070592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7" name="object 3357"/>
          <p:cNvSpPr/>
          <p:nvPr/>
        </p:nvSpPr>
        <p:spPr>
          <a:xfrm>
            <a:off x="10070592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8" name="object 3358"/>
          <p:cNvSpPr/>
          <p:nvPr/>
        </p:nvSpPr>
        <p:spPr>
          <a:xfrm>
            <a:off x="10070592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9" name="object 3359"/>
          <p:cNvSpPr/>
          <p:nvPr/>
        </p:nvSpPr>
        <p:spPr>
          <a:xfrm>
            <a:off x="10070592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0" name="object 3360"/>
          <p:cNvSpPr/>
          <p:nvPr/>
        </p:nvSpPr>
        <p:spPr>
          <a:xfrm>
            <a:off x="10070592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1" name="object 3361"/>
          <p:cNvSpPr/>
          <p:nvPr/>
        </p:nvSpPr>
        <p:spPr>
          <a:xfrm>
            <a:off x="10070592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2" name="object 3362"/>
          <p:cNvSpPr/>
          <p:nvPr/>
        </p:nvSpPr>
        <p:spPr>
          <a:xfrm>
            <a:off x="10070592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3" name="object 3363"/>
          <p:cNvSpPr/>
          <p:nvPr/>
        </p:nvSpPr>
        <p:spPr>
          <a:xfrm>
            <a:off x="10070592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4" name="object 3364"/>
          <p:cNvSpPr/>
          <p:nvPr/>
        </p:nvSpPr>
        <p:spPr>
          <a:xfrm>
            <a:off x="10070592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5" name="object 3365"/>
          <p:cNvSpPr/>
          <p:nvPr/>
        </p:nvSpPr>
        <p:spPr>
          <a:xfrm>
            <a:off x="10070592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6" name="object 3366"/>
          <p:cNvSpPr/>
          <p:nvPr/>
        </p:nvSpPr>
        <p:spPr>
          <a:xfrm>
            <a:off x="10070592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7" name="object 3367"/>
          <p:cNvSpPr/>
          <p:nvPr/>
        </p:nvSpPr>
        <p:spPr>
          <a:xfrm>
            <a:off x="10070592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8" name="object 3368"/>
          <p:cNvSpPr/>
          <p:nvPr/>
        </p:nvSpPr>
        <p:spPr>
          <a:xfrm>
            <a:off x="10070592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9" name="object 3369"/>
          <p:cNvSpPr/>
          <p:nvPr/>
        </p:nvSpPr>
        <p:spPr>
          <a:xfrm>
            <a:off x="10070592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0" name="object 3370"/>
          <p:cNvSpPr/>
          <p:nvPr/>
        </p:nvSpPr>
        <p:spPr>
          <a:xfrm>
            <a:off x="10070592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1" name="object 3371"/>
          <p:cNvSpPr/>
          <p:nvPr/>
        </p:nvSpPr>
        <p:spPr>
          <a:xfrm>
            <a:off x="10070592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2" name="object 3372"/>
          <p:cNvSpPr/>
          <p:nvPr/>
        </p:nvSpPr>
        <p:spPr>
          <a:xfrm>
            <a:off x="10070592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3" name="object 3373"/>
          <p:cNvSpPr/>
          <p:nvPr/>
        </p:nvSpPr>
        <p:spPr>
          <a:xfrm>
            <a:off x="10070592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4" name="object 3374"/>
          <p:cNvSpPr/>
          <p:nvPr/>
        </p:nvSpPr>
        <p:spPr>
          <a:xfrm>
            <a:off x="10070592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5" name="object 3375"/>
          <p:cNvSpPr/>
          <p:nvPr/>
        </p:nvSpPr>
        <p:spPr>
          <a:xfrm>
            <a:off x="10070592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6" name="object 3376"/>
          <p:cNvSpPr/>
          <p:nvPr/>
        </p:nvSpPr>
        <p:spPr>
          <a:xfrm>
            <a:off x="10070592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7" name="object 3377"/>
          <p:cNvSpPr/>
          <p:nvPr/>
        </p:nvSpPr>
        <p:spPr>
          <a:xfrm>
            <a:off x="10070592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8" name="object 3378"/>
          <p:cNvSpPr/>
          <p:nvPr/>
        </p:nvSpPr>
        <p:spPr>
          <a:xfrm>
            <a:off x="10070592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9" name="object 3379"/>
          <p:cNvSpPr/>
          <p:nvPr/>
        </p:nvSpPr>
        <p:spPr>
          <a:xfrm>
            <a:off x="10070592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0" name="object 3380"/>
          <p:cNvSpPr/>
          <p:nvPr/>
        </p:nvSpPr>
        <p:spPr>
          <a:xfrm>
            <a:off x="10070592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1" name="object 3381"/>
          <p:cNvSpPr/>
          <p:nvPr/>
        </p:nvSpPr>
        <p:spPr>
          <a:xfrm>
            <a:off x="10070592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2" name="object 3382"/>
          <p:cNvSpPr/>
          <p:nvPr/>
        </p:nvSpPr>
        <p:spPr>
          <a:xfrm>
            <a:off x="10070592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3" name="object 3383"/>
          <p:cNvSpPr/>
          <p:nvPr/>
        </p:nvSpPr>
        <p:spPr>
          <a:xfrm>
            <a:off x="10070592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4" name="object 3384"/>
          <p:cNvSpPr/>
          <p:nvPr/>
        </p:nvSpPr>
        <p:spPr>
          <a:xfrm>
            <a:off x="10070592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5" name="object 3385"/>
          <p:cNvSpPr/>
          <p:nvPr/>
        </p:nvSpPr>
        <p:spPr>
          <a:xfrm>
            <a:off x="10070592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6" name="object 3386"/>
          <p:cNvSpPr/>
          <p:nvPr/>
        </p:nvSpPr>
        <p:spPr>
          <a:xfrm>
            <a:off x="10070592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7" name="object 3387"/>
          <p:cNvSpPr/>
          <p:nvPr/>
        </p:nvSpPr>
        <p:spPr>
          <a:xfrm>
            <a:off x="10070592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8" name="object 3388"/>
          <p:cNvSpPr/>
          <p:nvPr/>
        </p:nvSpPr>
        <p:spPr>
          <a:xfrm>
            <a:off x="10070592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9" name="object 3389"/>
          <p:cNvSpPr/>
          <p:nvPr/>
        </p:nvSpPr>
        <p:spPr>
          <a:xfrm>
            <a:off x="10070592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0" name="object 3390"/>
          <p:cNvSpPr/>
          <p:nvPr/>
        </p:nvSpPr>
        <p:spPr>
          <a:xfrm>
            <a:off x="10070592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1" name="object 3391"/>
          <p:cNvSpPr/>
          <p:nvPr/>
        </p:nvSpPr>
        <p:spPr>
          <a:xfrm>
            <a:off x="10346435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2" name="object 3392"/>
          <p:cNvSpPr/>
          <p:nvPr/>
        </p:nvSpPr>
        <p:spPr>
          <a:xfrm>
            <a:off x="10346435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3" name="object 3393"/>
          <p:cNvSpPr/>
          <p:nvPr/>
        </p:nvSpPr>
        <p:spPr>
          <a:xfrm>
            <a:off x="10346435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4" name="object 3394"/>
          <p:cNvSpPr/>
          <p:nvPr/>
        </p:nvSpPr>
        <p:spPr>
          <a:xfrm>
            <a:off x="10346435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5" name="object 3395"/>
          <p:cNvSpPr/>
          <p:nvPr/>
        </p:nvSpPr>
        <p:spPr>
          <a:xfrm>
            <a:off x="10346435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6" name="object 3396"/>
          <p:cNvSpPr/>
          <p:nvPr/>
        </p:nvSpPr>
        <p:spPr>
          <a:xfrm>
            <a:off x="10346435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7" name="object 3397"/>
          <p:cNvSpPr/>
          <p:nvPr/>
        </p:nvSpPr>
        <p:spPr>
          <a:xfrm>
            <a:off x="10346435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8" name="object 3398"/>
          <p:cNvSpPr/>
          <p:nvPr/>
        </p:nvSpPr>
        <p:spPr>
          <a:xfrm>
            <a:off x="10346435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9" name="object 3399"/>
          <p:cNvSpPr/>
          <p:nvPr/>
        </p:nvSpPr>
        <p:spPr>
          <a:xfrm>
            <a:off x="10346435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0" name="object 3400"/>
          <p:cNvSpPr/>
          <p:nvPr/>
        </p:nvSpPr>
        <p:spPr>
          <a:xfrm>
            <a:off x="10346435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1" name="object 3401"/>
          <p:cNvSpPr/>
          <p:nvPr/>
        </p:nvSpPr>
        <p:spPr>
          <a:xfrm>
            <a:off x="10346435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2" name="object 3402"/>
          <p:cNvSpPr/>
          <p:nvPr/>
        </p:nvSpPr>
        <p:spPr>
          <a:xfrm>
            <a:off x="10346435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3" name="object 3403"/>
          <p:cNvSpPr/>
          <p:nvPr/>
        </p:nvSpPr>
        <p:spPr>
          <a:xfrm>
            <a:off x="10346435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4" name="object 3404"/>
          <p:cNvSpPr/>
          <p:nvPr/>
        </p:nvSpPr>
        <p:spPr>
          <a:xfrm>
            <a:off x="10346435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5" name="object 3405"/>
          <p:cNvSpPr/>
          <p:nvPr/>
        </p:nvSpPr>
        <p:spPr>
          <a:xfrm>
            <a:off x="10346435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6" name="object 3406"/>
          <p:cNvSpPr/>
          <p:nvPr/>
        </p:nvSpPr>
        <p:spPr>
          <a:xfrm>
            <a:off x="10346435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7" name="object 3407"/>
          <p:cNvSpPr/>
          <p:nvPr/>
        </p:nvSpPr>
        <p:spPr>
          <a:xfrm>
            <a:off x="10346435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8" name="object 3408"/>
          <p:cNvSpPr/>
          <p:nvPr/>
        </p:nvSpPr>
        <p:spPr>
          <a:xfrm>
            <a:off x="10346435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9" name="object 3409"/>
          <p:cNvSpPr/>
          <p:nvPr/>
        </p:nvSpPr>
        <p:spPr>
          <a:xfrm>
            <a:off x="10346435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0" name="object 3410"/>
          <p:cNvSpPr/>
          <p:nvPr/>
        </p:nvSpPr>
        <p:spPr>
          <a:xfrm>
            <a:off x="10346435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1" name="object 3411"/>
          <p:cNvSpPr/>
          <p:nvPr/>
        </p:nvSpPr>
        <p:spPr>
          <a:xfrm>
            <a:off x="10346435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2" name="object 3412"/>
          <p:cNvSpPr/>
          <p:nvPr/>
        </p:nvSpPr>
        <p:spPr>
          <a:xfrm>
            <a:off x="10346435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3" name="object 3413"/>
          <p:cNvSpPr/>
          <p:nvPr/>
        </p:nvSpPr>
        <p:spPr>
          <a:xfrm>
            <a:off x="10346435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4" name="object 3414"/>
          <p:cNvSpPr/>
          <p:nvPr/>
        </p:nvSpPr>
        <p:spPr>
          <a:xfrm>
            <a:off x="10346435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5" name="object 3415"/>
          <p:cNvSpPr/>
          <p:nvPr/>
        </p:nvSpPr>
        <p:spPr>
          <a:xfrm>
            <a:off x="10346435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6" name="object 3416"/>
          <p:cNvSpPr/>
          <p:nvPr/>
        </p:nvSpPr>
        <p:spPr>
          <a:xfrm>
            <a:off x="10346435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7" name="object 3417"/>
          <p:cNvSpPr/>
          <p:nvPr/>
        </p:nvSpPr>
        <p:spPr>
          <a:xfrm>
            <a:off x="10346435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8" name="object 3418"/>
          <p:cNvSpPr/>
          <p:nvPr/>
        </p:nvSpPr>
        <p:spPr>
          <a:xfrm>
            <a:off x="10346435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9" name="object 3419"/>
          <p:cNvSpPr/>
          <p:nvPr/>
        </p:nvSpPr>
        <p:spPr>
          <a:xfrm>
            <a:off x="10346435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0" name="object 3420"/>
          <p:cNvSpPr/>
          <p:nvPr/>
        </p:nvSpPr>
        <p:spPr>
          <a:xfrm>
            <a:off x="10346435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1" name="object 3421"/>
          <p:cNvSpPr/>
          <p:nvPr/>
        </p:nvSpPr>
        <p:spPr>
          <a:xfrm>
            <a:off x="10346435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2" name="object 3422"/>
          <p:cNvSpPr/>
          <p:nvPr/>
        </p:nvSpPr>
        <p:spPr>
          <a:xfrm>
            <a:off x="10346435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3" name="object 3423"/>
          <p:cNvSpPr/>
          <p:nvPr/>
        </p:nvSpPr>
        <p:spPr>
          <a:xfrm>
            <a:off x="10346435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4" name="object 3424"/>
          <p:cNvSpPr/>
          <p:nvPr/>
        </p:nvSpPr>
        <p:spPr>
          <a:xfrm>
            <a:off x="10346435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5" name="object 3425"/>
          <p:cNvSpPr/>
          <p:nvPr/>
        </p:nvSpPr>
        <p:spPr>
          <a:xfrm>
            <a:off x="10346435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6" name="object 3426"/>
          <p:cNvSpPr/>
          <p:nvPr/>
        </p:nvSpPr>
        <p:spPr>
          <a:xfrm>
            <a:off x="10346435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7" name="object 3427"/>
          <p:cNvSpPr/>
          <p:nvPr/>
        </p:nvSpPr>
        <p:spPr>
          <a:xfrm>
            <a:off x="10346435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8" name="object 3428"/>
          <p:cNvSpPr/>
          <p:nvPr/>
        </p:nvSpPr>
        <p:spPr>
          <a:xfrm>
            <a:off x="10346435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9" name="object 3429"/>
          <p:cNvSpPr/>
          <p:nvPr/>
        </p:nvSpPr>
        <p:spPr>
          <a:xfrm>
            <a:off x="10346435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0" name="object 3430"/>
          <p:cNvSpPr/>
          <p:nvPr/>
        </p:nvSpPr>
        <p:spPr>
          <a:xfrm>
            <a:off x="10346435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1" name="object 3431"/>
          <p:cNvSpPr/>
          <p:nvPr/>
        </p:nvSpPr>
        <p:spPr>
          <a:xfrm>
            <a:off x="10346435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2" name="object 3432"/>
          <p:cNvSpPr/>
          <p:nvPr/>
        </p:nvSpPr>
        <p:spPr>
          <a:xfrm>
            <a:off x="10346435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3" name="object 3433"/>
          <p:cNvSpPr/>
          <p:nvPr/>
        </p:nvSpPr>
        <p:spPr>
          <a:xfrm>
            <a:off x="10346435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4" name="object 3434"/>
          <p:cNvSpPr/>
          <p:nvPr/>
        </p:nvSpPr>
        <p:spPr>
          <a:xfrm>
            <a:off x="10346435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5" name="object 3435"/>
          <p:cNvSpPr/>
          <p:nvPr/>
        </p:nvSpPr>
        <p:spPr>
          <a:xfrm>
            <a:off x="10346435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6" name="object 3436"/>
          <p:cNvSpPr/>
          <p:nvPr/>
        </p:nvSpPr>
        <p:spPr>
          <a:xfrm>
            <a:off x="10346435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7" name="object 3437"/>
          <p:cNvSpPr/>
          <p:nvPr/>
        </p:nvSpPr>
        <p:spPr>
          <a:xfrm>
            <a:off x="10346435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8" name="object 3438"/>
          <p:cNvSpPr/>
          <p:nvPr/>
        </p:nvSpPr>
        <p:spPr>
          <a:xfrm>
            <a:off x="10346435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9" name="object 3439"/>
          <p:cNvSpPr/>
          <p:nvPr/>
        </p:nvSpPr>
        <p:spPr>
          <a:xfrm>
            <a:off x="10346435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0" name="object 3440"/>
          <p:cNvSpPr/>
          <p:nvPr/>
        </p:nvSpPr>
        <p:spPr>
          <a:xfrm>
            <a:off x="10346435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1" name="object 3441"/>
          <p:cNvSpPr/>
          <p:nvPr/>
        </p:nvSpPr>
        <p:spPr>
          <a:xfrm>
            <a:off x="10346435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2" name="object 3442"/>
          <p:cNvSpPr/>
          <p:nvPr/>
        </p:nvSpPr>
        <p:spPr>
          <a:xfrm>
            <a:off x="10346435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3" name="object 3443"/>
          <p:cNvSpPr/>
          <p:nvPr/>
        </p:nvSpPr>
        <p:spPr>
          <a:xfrm>
            <a:off x="10346435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4" name="object 3444"/>
          <p:cNvSpPr/>
          <p:nvPr/>
        </p:nvSpPr>
        <p:spPr>
          <a:xfrm>
            <a:off x="10346435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5" name="object 3445"/>
          <p:cNvSpPr/>
          <p:nvPr/>
        </p:nvSpPr>
        <p:spPr>
          <a:xfrm>
            <a:off x="10346435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6" name="object 3446"/>
          <p:cNvSpPr/>
          <p:nvPr/>
        </p:nvSpPr>
        <p:spPr>
          <a:xfrm>
            <a:off x="10346435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7" name="object 3447"/>
          <p:cNvSpPr/>
          <p:nvPr/>
        </p:nvSpPr>
        <p:spPr>
          <a:xfrm>
            <a:off x="10346435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8" name="object 3448"/>
          <p:cNvSpPr/>
          <p:nvPr/>
        </p:nvSpPr>
        <p:spPr>
          <a:xfrm>
            <a:off x="10346435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9" name="object 3449"/>
          <p:cNvSpPr/>
          <p:nvPr/>
        </p:nvSpPr>
        <p:spPr>
          <a:xfrm>
            <a:off x="10346435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0" name="object 3450"/>
          <p:cNvSpPr/>
          <p:nvPr/>
        </p:nvSpPr>
        <p:spPr>
          <a:xfrm>
            <a:off x="10346435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1" name="object 3451"/>
          <p:cNvSpPr/>
          <p:nvPr/>
        </p:nvSpPr>
        <p:spPr>
          <a:xfrm>
            <a:off x="10346435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2" name="object 3452"/>
          <p:cNvSpPr/>
          <p:nvPr/>
        </p:nvSpPr>
        <p:spPr>
          <a:xfrm>
            <a:off x="10346435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3" name="object 3453"/>
          <p:cNvSpPr/>
          <p:nvPr/>
        </p:nvSpPr>
        <p:spPr>
          <a:xfrm>
            <a:off x="10346435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4" name="object 3454"/>
          <p:cNvSpPr/>
          <p:nvPr/>
        </p:nvSpPr>
        <p:spPr>
          <a:xfrm>
            <a:off x="10346435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5" name="object 3455"/>
          <p:cNvSpPr/>
          <p:nvPr/>
        </p:nvSpPr>
        <p:spPr>
          <a:xfrm>
            <a:off x="10346435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6" name="object 3456"/>
          <p:cNvSpPr/>
          <p:nvPr/>
        </p:nvSpPr>
        <p:spPr>
          <a:xfrm>
            <a:off x="10346435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7" name="object 3457"/>
          <p:cNvSpPr/>
          <p:nvPr/>
        </p:nvSpPr>
        <p:spPr>
          <a:xfrm>
            <a:off x="10346435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8" name="object 3458"/>
          <p:cNvSpPr/>
          <p:nvPr/>
        </p:nvSpPr>
        <p:spPr>
          <a:xfrm>
            <a:off x="10346435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9" name="object 3459"/>
          <p:cNvSpPr/>
          <p:nvPr/>
        </p:nvSpPr>
        <p:spPr>
          <a:xfrm>
            <a:off x="10346435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0" name="object 3460"/>
          <p:cNvSpPr/>
          <p:nvPr/>
        </p:nvSpPr>
        <p:spPr>
          <a:xfrm>
            <a:off x="10346435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1" name="object 3461"/>
          <p:cNvSpPr/>
          <p:nvPr/>
        </p:nvSpPr>
        <p:spPr>
          <a:xfrm>
            <a:off x="10346435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2" name="object 3462"/>
          <p:cNvSpPr/>
          <p:nvPr/>
        </p:nvSpPr>
        <p:spPr>
          <a:xfrm>
            <a:off x="10346435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3" name="object 3463"/>
          <p:cNvSpPr/>
          <p:nvPr/>
        </p:nvSpPr>
        <p:spPr>
          <a:xfrm>
            <a:off x="10346435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4" name="object 3464"/>
          <p:cNvSpPr/>
          <p:nvPr/>
        </p:nvSpPr>
        <p:spPr>
          <a:xfrm>
            <a:off x="10346435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5" name="object 3465"/>
          <p:cNvSpPr/>
          <p:nvPr/>
        </p:nvSpPr>
        <p:spPr>
          <a:xfrm>
            <a:off x="10346435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6" name="object 3466"/>
          <p:cNvSpPr/>
          <p:nvPr/>
        </p:nvSpPr>
        <p:spPr>
          <a:xfrm>
            <a:off x="10346435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7" name="object 3467"/>
          <p:cNvSpPr/>
          <p:nvPr/>
        </p:nvSpPr>
        <p:spPr>
          <a:xfrm>
            <a:off x="10346435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8" name="object 3468"/>
          <p:cNvSpPr/>
          <p:nvPr/>
        </p:nvSpPr>
        <p:spPr>
          <a:xfrm>
            <a:off x="10346435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9" name="object 3469"/>
          <p:cNvSpPr/>
          <p:nvPr/>
        </p:nvSpPr>
        <p:spPr>
          <a:xfrm>
            <a:off x="10346435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0" name="object 3470"/>
          <p:cNvSpPr/>
          <p:nvPr/>
        </p:nvSpPr>
        <p:spPr>
          <a:xfrm>
            <a:off x="10346435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1" name="object 3471"/>
          <p:cNvSpPr/>
          <p:nvPr/>
        </p:nvSpPr>
        <p:spPr>
          <a:xfrm>
            <a:off x="10346435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2" name="object 3472"/>
          <p:cNvSpPr/>
          <p:nvPr/>
        </p:nvSpPr>
        <p:spPr>
          <a:xfrm>
            <a:off x="10346435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3" name="object 3473"/>
          <p:cNvSpPr/>
          <p:nvPr/>
        </p:nvSpPr>
        <p:spPr>
          <a:xfrm>
            <a:off x="10363200" y="50017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4" name="object 3474"/>
          <p:cNvSpPr/>
          <p:nvPr/>
        </p:nvSpPr>
        <p:spPr>
          <a:xfrm>
            <a:off x="10346435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5" name="object 3475"/>
          <p:cNvSpPr/>
          <p:nvPr/>
        </p:nvSpPr>
        <p:spPr>
          <a:xfrm>
            <a:off x="10346435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6" name="object 3476"/>
          <p:cNvSpPr/>
          <p:nvPr/>
        </p:nvSpPr>
        <p:spPr>
          <a:xfrm>
            <a:off x="10346435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7" name="object 3477"/>
          <p:cNvSpPr/>
          <p:nvPr/>
        </p:nvSpPr>
        <p:spPr>
          <a:xfrm>
            <a:off x="10346435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8" name="object 3478"/>
          <p:cNvSpPr/>
          <p:nvPr/>
        </p:nvSpPr>
        <p:spPr>
          <a:xfrm>
            <a:off x="10346435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9" name="object 3479"/>
          <p:cNvSpPr/>
          <p:nvPr/>
        </p:nvSpPr>
        <p:spPr>
          <a:xfrm>
            <a:off x="10346435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0" name="object 3480"/>
          <p:cNvSpPr/>
          <p:nvPr/>
        </p:nvSpPr>
        <p:spPr>
          <a:xfrm>
            <a:off x="10346435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1" name="object 3481"/>
          <p:cNvSpPr/>
          <p:nvPr/>
        </p:nvSpPr>
        <p:spPr>
          <a:xfrm>
            <a:off x="10346435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2" name="object 3482"/>
          <p:cNvSpPr/>
          <p:nvPr/>
        </p:nvSpPr>
        <p:spPr>
          <a:xfrm>
            <a:off x="10346435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3" name="object 3483"/>
          <p:cNvSpPr/>
          <p:nvPr/>
        </p:nvSpPr>
        <p:spPr>
          <a:xfrm>
            <a:off x="10346435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4" name="object 3484"/>
          <p:cNvSpPr/>
          <p:nvPr/>
        </p:nvSpPr>
        <p:spPr>
          <a:xfrm>
            <a:off x="10346435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5" name="object 3485"/>
          <p:cNvSpPr/>
          <p:nvPr/>
        </p:nvSpPr>
        <p:spPr>
          <a:xfrm>
            <a:off x="10346435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6" name="object 3486"/>
          <p:cNvSpPr/>
          <p:nvPr/>
        </p:nvSpPr>
        <p:spPr>
          <a:xfrm>
            <a:off x="10346435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7" name="object 3487"/>
          <p:cNvSpPr/>
          <p:nvPr/>
        </p:nvSpPr>
        <p:spPr>
          <a:xfrm>
            <a:off x="10346435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8" name="object 3488"/>
          <p:cNvSpPr/>
          <p:nvPr/>
        </p:nvSpPr>
        <p:spPr>
          <a:xfrm>
            <a:off x="10346435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9" name="object 3489"/>
          <p:cNvSpPr/>
          <p:nvPr/>
        </p:nvSpPr>
        <p:spPr>
          <a:xfrm>
            <a:off x="10346435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0" name="object 3490"/>
          <p:cNvSpPr/>
          <p:nvPr/>
        </p:nvSpPr>
        <p:spPr>
          <a:xfrm>
            <a:off x="10346435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1" name="object 3491"/>
          <p:cNvSpPr/>
          <p:nvPr/>
        </p:nvSpPr>
        <p:spPr>
          <a:xfrm>
            <a:off x="10346435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2" name="object 3492"/>
          <p:cNvSpPr/>
          <p:nvPr/>
        </p:nvSpPr>
        <p:spPr>
          <a:xfrm>
            <a:off x="10346435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3" name="object 3493"/>
          <p:cNvSpPr/>
          <p:nvPr/>
        </p:nvSpPr>
        <p:spPr>
          <a:xfrm>
            <a:off x="10346435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4" name="object 3494"/>
          <p:cNvSpPr/>
          <p:nvPr/>
        </p:nvSpPr>
        <p:spPr>
          <a:xfrm>
            <a:off x="10346435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5" name="object 3495"/>
          <p:cNvSpPr/>
          <p:nvPr/>
        </p:nvSpPr>
        <p:spPr>
          <a:xfrm>
            <a:off x="10346435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6" name="object 3496"/>
          <p:cNvSpPr/>
          <p:nvPr/>
        </p:nvSpPr>
        <p:spPr>
          <a:xfrm>
            <a:off x="10346435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7" name="object 3497"/>
          <p:cNvSpPr/>
          <p:nvPr/>
        </p:nvSpPr>
        <p:spPr>
          <a:xfrm>
            <a:off x="10346435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8" name="object 3498"/>
          <p:cNvSpPr/>
          <p:nvPr/>
        </p:nvSpPr>
        <p:spPr>
          <a:xfrm>
            <a:off x="10346435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9" name="object 3499"/>
          <p:cNvSpPr/>
          <p:nvPr/>
        </p:nvSpPr>
        <p:spPr>
          <a:xfrm>
            <a:off x="10346435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0" name="object 3500"/>
          <p:cNvSpPr/>
          <p:nvPr/>
        </p:nvSpPr>
        <p:spPr>
          <a:xfrm>
            <a:off x="10346435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1" name="object 3501"/>
          <p:cNvSpPr/>
          <p:nvPr/>
        </p:nvSpPr>
        <p:spPr>
          <a:xfrm>
            <a:off x="10346435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2" name="object 3502"/>
          <p:cNvSpPr/>
          <p:nvPr/>
        </p:nvSpPr>
        <p:spPr>
          <a:xfrm>
            <a:off x="10346435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3" name="object 3503"/>
          <p:cNvSpPr/>
          <p:nvPr/>
        </p:nvSpPr>
        <p:spPr>
          <a:xfrm>
            <a:off x="10346435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4" name="object 3504"/>
          <p:cNvSpPr/>
          <p:nvPr/>
        </p:nvSpPr>
        <p:spPr>
          <a:xfrm>
            <a:off x="10346435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5" name="object 3505"/>
          <p:cNvSpPr/>
          <p:nvPr/>
        </p:nvSpPr>
        <p:spPr>
          <a:xfrm>
            <a:off x="10346435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6" name="object 3506"/>
          <p:cNvSpPr/>
          <p:nvPr/>
        </p:nvSpPr>
        <p:spPr>
          <a:xfrm>
            <a:off x="10622280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7" name="object 3507"/>
          <p:cNvSpPr/>
          <p:nvPr/>
        </p:nvSpPr>
        <p:spPr>
          <a:xfrm>
            <a:off x="10622280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8" name="object 3508"/>
          <p:cNvSpPr/>
          <p:nvPr/>
        </p:nvSpPr>
        <p:spPr>
          <a:xfrm>
            <a:off x="10622280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9" name="object 3509"/>
          <p:cNvSpPr/>
          <p:nvPr/>
        </p:nvSpPr>
        <p:spPr>
          <a:xfrm>
            <a:off x="10622280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0" name="object 3510"/>
          <p:cNvSpPr/>
          <p:nvPr/>
        </p:nvSpPr>
        <p:spPr>
          <a:xfrm>
            <a:off x="10622280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1" name="object 3511"/>
          <p:cNvSpPr/>
          <p:nvPr/>
        </p:nvSpPr>
        <p:spPr>
          <a:xfrm>
            <a:off x="10622280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2" name="object 3512"/>
          <p:cNvSpPr/>
          <p:nvPr/>
        </p:nvSpPr>
        <p:spPr>
          <a:xfrm>
            <a:off x="10622280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3" name="object 3513"/>
          <p:cNvSpPr/>
          <p:nvPr/>
        </p:nvSpPr>
        <p:spPr>
          <a:xfrm>
            <a:off x="10622280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4" name="object 3514"/>
          <p:cNvSpPr/>
          <p:nvPr/>
        </p:nvSpPr>
        <p:spPr>
          <a:xfrm>
            <a:off x="10622280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5" name="object 3515"/>
          <p:cNvSpPr/>
          <p:nvPr/>
        </p:nvSpPr>
        <p:spPr>
          <a:xfrm>
            <a:off x="10622280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6" name="object 3516"/>
          <p:cNvSpPr/>
          <p:nvPr/>
        </p:nvSpPr>
        <p:spPr>
          <a:xfrm>
            <a:off x="10622280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7" name="object 3517"/>
          <p:cNvSpPr/>
          <p:nvPr/>
        </p:nvSpPr>
        <p:spPr>
          <a:xfrm>
            <a:off x="10622280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8" name="object 3518"/>
          <p:cNvSpPr/>
          <p:nvPr/>
        </p:nvSpPr>
        <p:spPr>
          <a:xfrm>
            <a:off x="10622280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9" name="object 3519"/>
          <p:cNvSpPr/>
          <p:nvPr/>
        </p:nvSpPr>
        <p:spPr>
          <a:xfrm>
            <a:off x="10622280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0" name="object 3520"/>
          <p:cNvSpPr/>
          <p:nvPr/>
        </p:nvSpPr>
        <p:spPr>
          <a:xfrm>
            <a:off x="10622280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1" name="object 3521"/>
          <p:cNvSpPr/>
          <p:nvPr/>
        </p:nvSpPr>
        <p:spPr>
          <a:xfrm>
            <a:off x="10622280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2" name="object 3522"/>
          <p:cNvSpPr/>
          <p:nvPr/>
        </p:nvSpPr>
        <p:spPr>
          <a:xfrm>
            <a:off x="10622280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3" name="object 3523"/>
          <p:cNvSpPr/>
          <p:nvPr/>
        </p:nvSpPr>
        <p:spPr>
          <a:xfrm>
            <a:off x="10622280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4" name="object 3524"/>
          <p:cNvSpPr/>
          <p:nvPr/>
        </p:nvSpPr>
        <p:spPr>
          <a:xfrm>
            <a:off x="10622280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5" name="object 3525"/>
          <p:cNvSpPr/>
          <p:nvPr/>
        </p:nvSpPr>
        <p:spPr>
          <a:xfrm>
            <a:off x="10622280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6" name="object 3526"/>
          <p:cNvSpPr/>
          <p:nvPr/>
        </p:nvSpPr>
        <p:spPr>
          <a:xfrm>
            <a:off x="10622280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7" name="object 3527"/>
          <p:cNvSpPr/>
          <p:nvPr/>
        </p:nvSpPr>
        <p:spPr>
          <a:xfrm>
            <a:off x="10622280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8" name="object 3528"/>
          <p:cNvSpPr/>
          <p:nvPr/>
        </p:nvSpPr>
        <p:spPr>
          <a:xfrm>
            <a:off x="10622280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9" name="object 3529"/>
          <p:cNvSpPr/>
          <p:nvPr/>
        </p:nvSpPr>
        <p:spPr>
          <a:xfrm>
            <a:off x="10622280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0" name="object 3530"/>
          <p:cNvSpPr/>
          <p:nvPr/>
        </p:nvSpPr>
        <p:spPr>
          <a:xfrm>
            <a:off x="10622280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1" name="object 3531"/>
          <p:cNvSpPr/>
          <p:nvPr/>
        </p:nvSpPr>
        <p:spPr>
          <a:xfrm>
            <a:off x="10622280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2" name="object 3532"/>
          <p:cNvSpPr/>
          <p:nvPr/>
        </p:nvSpPr>
        <p:spPr>
          <a:xfrm>
            <a:off x="10622280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3" name="object 3533"/>
          <p:cNvSpPr/>
          <p:nvPr/>
        </p:nvSpPr>
        <p:spPr>
          <a:xfrm>
            <a:off x="10622280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4" name="object 3534"/>
          <p:cNvSpPr/>
          <p:nvPr/>
        </p:nvSpPr>
        <p:spPr>
          <a:xfrm>
            <a:off x="10622280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5" name="object 3535"/>
          <p:cNvSpPr/>
          <p:nvPr/>
        </p:nvSpPr>
        <p:spPr>
          <a:xfrm>
            <a:off x="10622280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6" name="object 3536"/>
          <p:cNvSpPr/>
          <p:nvPr/>
        </p:nvSpPr>
        <p:spPr>
          <a:xfrm>
            <a:off x="10622280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7" name="object 3537"/>
          <p:cNvSpPr/>
          <p:nvPr/>
        </p:nvSpPr>
        <p:spPr>
          <a:xfrm>
            <a:off x="10622280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8" name="object 3538"/>
          <p:cNvSpPr/>
          <p:nvPr/>
        </p:nvSpPr>
        <p:spPr>
          <a:xfrm>
            <a:off x="10622280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9" name="object 3539"/>
          <p:cNvSpPr/>
          <p:nvPr/>
        </p:nvSpPr>
        <p:spPr>
          <a:xfrm>
            <a:off x="10622280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0" name="object 3540"/>
          <p:cNvSpPr/>
          <p:nvPr/>
        </p:nvSpPr>
        <p:spPr>
          <a:xfrm>
            <a:off x="10622280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1" name="object 3541"/>
          <p:cNvSpPr/>
          <p:nvPr/>
        </p:nvSpPr>
        <p:spPr>
          <a:xfrm>
            <a:off x="10622280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2" name="object 3542"/>
          <p:cNvSpPr/>
          <p:nvPr/>
        </p:nvSpPr>
        <p:spPr>
          <a:xfrm>
            <a:off x="10622280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3" name="object 3543"/>
          <p:cNvSpPr/>
          <p:nvPr/>
        </p:nvSpPr>
        <p:spPr>
          <a:xfrm>
            <a:off x="10622280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4" name="object 3544"/>
          <p:cNvSpPr/>
          <p:nvPr/>
        </p:nvSpPr>
        <p:spPr>
          <a:xfrm>
            <a:off x="10622280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5" name="object 3545"/>
          <p:cNvSpPr/>
          <p:nvPr/>
        </p:nvSpPr>
        <p:spPr>
          <a:xfrm>
            <a:off x="10622280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6" name="object 3546"/>
          <p:cNvSpPr/>
          <p:nvPr/>
        </p:nvSpPr>
        <p:spPr>
          <a:xfrm>
            <a:off x="10622280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7" name="object 3547"/>
          <p:cNvSpPr/>
          <p:nvPr/>
        </p:nvSpPr>
        <p:spPr>
          <a:xfrm>
            <a:off x="10622280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8" name="object 3548"/>
          <p:cNvSpPr/>
          <p:nvPr/>
        </p:nvSpPr>
        <p:spPr>
          <a:xfrm>
            <a:off x="10622280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9" name="object 3549"/>
          <p:cNvSpPr/>
          <p:nvPr/>
        </p:nvSpPr>
        <p:spPr>
          <a:xfrm>
            <a:off x="10622280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0" name="object 3550"/>
          <p:cNvSpPr/>
          <p:nvPr/>
        </p:nvSpPr>
        <p:spPr>
          <a:xfrm>
            <a:off x="10622280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1" name="object 3551"/>
          <p:cNvSpPr/>
          <p:nvPr/>
        </p:nvSpPr>
        <p:spPr>
          <a:xfrm>
            <a:off x="10622280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2" name="object 3552"/>
          <p:cNvSpPr/>
          <p:nvPr/>
        </p:nvSpPr>
        <p:spPr>
          <a:xfrm>
            <a:off x="10622280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3" name="object 3553"/>
          <p:cNvSpPr/>
          <p:nvPr/>
        </p:nvSpPr>
        <p:spPr>
          <a:xfrm>
            <a:off x="10622280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4" name="object 3554"/>
          <p:cNvSpPr/>
          <p:nvPr/>
        </p:nvSpPr>
        <p:spPr>
          <a:xfrm>
            <a:off x="10622280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5" name="object 3555"/>
          <p:cNvSpPr/>
          <p:nvPr/>
        </p:nvSpPr>
        <p:spPr>
          <a:xfrm>
            <a:off x="10622280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6" name="object 3556"/>
          <p:cNvSpPr/>
          <p:nvPr/>
        </p:nvSpPr>
        <p:spPr>
          <a:xfrm>
            <a:off x="10622280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7" name="object 3557"/>
          <p:cNvSpPr/>
          <p:nvPr/>
        </p:nvSpPr>
        <p:spPr>
          <a:xfrm>
            <a:off x="10622280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8" name="object 3558"/>
          <p:cNvSpPr/>
          <p:nvPr/>
        </p:nvSpPr>
        <p:spPr>
          <a:xfrm>
            <a:off x="10622280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9" name="object 3559"/>
          <p:cNvSpPr/>
          <p:nvPr/>
        </p:nvSpPr>
        <p:spPr>
          <a:xfrm>
            <a:off x="10622280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0" name="object 3560"/>
          <p:cNvSpPr/>
          <p:nvPr/>
        </p:nvSpPr>
        <p:spPr>
          <a:xfrm>
            <a:off x="10622280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1" name="object 3561"/>
          <p:cNvSpPr/>
          <p:nvPr/>
        </p:nvSpPr>
        <p:spPr>
          <a:xfrm>
            <a:off x="10622280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2" name="object 3562"/>
          <p:cNvSpPr/>
          <p:nvPr/>
        </p:nvSpPr>
        <p:spPr>
          <a:xfrm>
            <a:off x="10622280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3" name="object 3563"/>
          <p:cNvSpPr/>
          <p:nvPr/>
        </p:nvSpPr>
        <p:spPr>
          <a:xfrm>
            <a:off x="10622280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4" name="object 3564"/>
          <p:cNvSpPr/>
          <p:nvPr/>
        </p:nvSpPr>
        <p:spPr>
          <a:xfrm>
            <a:off x="10622280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5" name="object 3565"/>
          <p:cNvSpPr/>
          <p:nvPr/>
        </p:nvSpPr>
        <p:spPr>
          <a:xfrm>
            <a:off x="10622280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6" name="object 3566"/>
          <p:cNvSpPr/>
          <p:nvPr/>
        </p:nvSpPr>
        <p:spPr>
          <a:xfrm>
            <a:off x="10622280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7" name="object 3567"/>
          <p:cNvSpPr/>
          <p:nvPr/>
        </p:nvSpPr>
        <p:spPr>
          <a:xfrm>
            <a:off x="10622280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8" name="object 3568"/>
          <p:cNvSpPr/>
          <p:nvPr/>
        </p:nvSpPr>
        <p:spPr>
          <a:xfrm>
            <a:off x="10622280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9" name="object 3569"/>
          <p:cNvSpPr/>
          <p:nvPr/>
        </p:nvSpPr>
        <p:spPr>
          <a:xfrm>
            <a:off x="10622280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0" name="object 3570"/>
          <p:cNvSpPr/>
          <p:nvPr/>
        </p:nvSpPr>
        <p:spPr>
          <a:xfrm>
            <a:off x="10622280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1" name="object 3571"/>
          <p:cNvSpPr/>
          <p:nvPr/>
        </p:nvSpPr>
        <p:spPr>
          <a:xfrm>
            <a:off x="10622280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2" name="object 3572"/>
          <p:cNvSpPr/>
          <p:nvPr/>
        </p:nvSpPr>
        <p:spPr>
          <a:xfrm>
            <a:off x="10622280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3" name="object 3573"/>
          <p:cNvSpPr/>
          <p:nvPr/>
        </p:nvSpPr>
        <p:spPr>
          <a:xfrm>
            <a:off x="10622280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4" name="object 3574"/>
          <p:cNvSpPr/>
          <p:nvPr/>
        </p:nvSpPr>
        <p:spPr>
          <a:xfrm>
            <a:off x="10622280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5" name="object 3575"/>
          <p:cNvSpPr/>
          <p:nvPr/>
        </p:nvSpPr>
        <p:spPr>
          <a:xfrm>
            <a:off x="10622280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6" name="object 3576"/>
          <p:cNvSpPr/>
          <p:nvPr/>
        </p:nvSpPr>
        <p:spPr>
          <a:xfrm>
            <a:off x="10622280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7" name="object 3577"/>
          <p:cNvSpPr/>
          <p:nvPr/>
        </p:nvSpPr>
        <p:spPr>
          <a:xfrm>
            <a:off x="10622280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8" name="object 3578"/>
          <p:cNvSpPr/>
          <p:nvPr/>
        </p:nvSpPr>
        <p:spPr>
          <a:xfrm>
            <a:off x="10622280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9" name="object 3579"/>
          <p:cNvSpPr/>
          <p:nvPr/>
        </p:nvSpPr>
        <p:spPr>
          <a:xfrm>
            <a:off x="10622280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0" name="object 3580"/>
          <p:cNvSpPr/>
          <p:nvPr/>
        </p:nvSpPr>
        <p:spPr>
          <a:xfrm>
            <a:off x="10622280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1" name="object 3581"/>
          <p:cNvSpPr/>
          <p:nvPr/>
        </p:nvSpPr>
        <p:spPr>
          <a:xfrm>
            <a:off x="10622280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2" name="object 3582"/>
          <p:cNvSpPr/>
          <p:nvPr/>
        </p:nvSpPr>
        <p:spPr>
          <a:xfrm>
            <a:off x="10622280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3" name="object 3583"/>
          <p:cNvSpPr/>
          <p:nvPr/>
        </p:nvSpPr>
        <p:spPr>
          <a:xfrm>
            <a:off x="10622280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4" name="object 3584"/>
          <p:cNvSpPr/>
          <p:nvPr/>
        </p:nvSpPr>
        <p:spPr>
          <a:xfrm>
            <a:off x="10622280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5" name="object 3585"/>
          <p:cNvSpPr/>
          <p:nvPr/>
        </p:nvSpPr>
        <p:spPr>
          <a:xfrm>
            <a:off x="10622280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6" name="object 3586"/>
          <p:cNvSpPr/>
          <p:nvPr/>
        </p:nvSpPr>
        <p:spPr>
          <a:xfrm>
            <a:off x="10622280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7" name="object 3587"/>
          <p:cNvSpPr/>
          <p:nvPr/>
        </p:nvSpPr>
        <p:spPr>
          <a:xfrm>
            <a:off x="10622280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8" name="object 3588"/>
          <p:cNvSpPr/>
          <p:nvPr/>
        </p:nvSpPr>
        <p:spPr>
          <a:xfrm>
            <a:off x="10622280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9" name="object 3589"/>
          <p:cNvSpPr/>
          <p:nvPr/>
        </p:nvSpPr>
        <p:spPr>
          <a:xfrm>
            <a:off x="10622280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0" name="object 3590"/>
          <p:cNvSpPr/>
          <p:nvPr/>
        </p:nvSpPr>
        <p:spPr>
          <a:xfrm>
            <a:off x="10622280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1" name="object 3591"/>
          <p:cNvSpPr/>
          <p:nvPr/>
        </p:nvSpPr>
        <p:spPr>
          <a:xfrm>
            <a:off x="10622280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2" name="object 3592"/>
          <p:cNvSpPr/>
          <p:nvPr/>
        </p:nvSpPr>
        <p:spPr>
          <a:xfrm>
            <a:off x="10622280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3" name="object 3593"/>
          <p:cNvSpPr/>
          <p:nvPr/>
        </p:nvSpPr>
        <p:spPr>
          <a:xfrm>
            <a:off x="10622280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4" name="object 3594"/>
          <p:cNvSpPr/>
          <p:nvPr/>
        </p:nvSpPr>
        <p:spPr>
          <a:xfrm>
            <a:off x="10622280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5" name="object 3595"/>
          <p:cNvSpPr/>
          <p:nvPr/>
        </p:nvSpPr>
        <p:spPr>
          <a:xfrm>
            <a:off x="10622280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6" name="object 3596"/>
          <p:cNvSpPr/>
          <p:nvPr/>
        </p:nvSpPr>
        <p:spPr>
          <a:xfrm>
            <a:off x="10622280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7" name="object 3597"/>
          <p:cNvSpPr/>
          <p:nvPr/>
        </p:nvSpPr>
        <p:spPr>
          <a:xfrm>
            <a:off x="10622280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8" name="object 3598"/>
          <p:cNvSpPr/>
          <p:nvPr/>
        </p:nvSpPr>
        <p:spPr>
          <a:xfrm>
            <a:off x="10622280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9" name="object 3599"/>
          <p:cNvSpPr/>
          <p:nvPr/>
        </p:nvSpPr>
        <p:spPr>
          <a:xfrm>
            <a:off x="10622280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0" name="object 3600"/>
          <p:cNvSpPr/>
          <p:nvPr/>
        </p:nvSpPr>
        <p:spPr>
          <a:xfrm>
            <a:off x="10622280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1" name="object 3601"/>
          <p:cNvSpPr/>
          <p:nvPr/>
        </p:nvSpPr>
        <p:spPr>
          <a:xfrm>
            <a:off x="10622280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2" name="object 3602"/>
          <p:cNvSpPr/>
          <p:nvPr/>
        </p:nvSpPr>
        <p:spPr>
          <a:xfrm>
            <a:off x="10622280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3" name="object 3603"/>
          <p:cNvSpPr/>
          <p:nvPr/>
        </p:nvSpPr>
        <p:spPr>
          <a:xfrm>
            <a:off x="10622280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4" name="object 3604"/>
          <p:cNvSpPr/>
          <p:nvPr/>
        </p:nvSpPr>
        <p:spPr>
          <a:xfrm>
            <a:off x="10622280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5" name="object 3605"/>
          <p:cNvSpPr/>
          <p:nvPr/>
        </p:nvSpPr>
        <p:spPr>
          <a:xfrm>
            <a:off x="10622280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6" name="object 3606"/>
          <p:cNvSpPr/>
          <p:nvPr/>
        </p:nvSpPr>
        <p:spPr>
          <a:xfrm>
            <a:off x="10622280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7" name="object 3607"/>
          <p:cNvSpPr/>
          <p:nvPr/>
        </p:nvSpPr>
        <p:spPr>
          <a:xfrm>
            <a:off x="10622280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8" name="object 3608"/>
          <p:cNvSpPr/>
          <p:nvPr/>
        </p:nvSpPr>
        <p:spPr>
          <a:xfrm>
            <a:off x="10622280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9" name="object 3609"/>
          <p:cNvSpPr/>
          <p:nvPr/>
        </p:nvSpPr>
        <p:spPr>
          <a:xfrm>
            <a:off x="10622280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0" name="object 3610"/>
          <p:cNvSpPr/>
          <p:nvPr/>
        </p:nvSpPr>
        <p:spPr>
          <a:xfrm>
            <a:off x="10622280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1" name="object 3611"/>
          <p:cNvSpPr/>
          <p:nvPr/>
        </p:nvSpPr>
        <p:spPr>
          <a:xfrm>
            <a:off x="10622280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2" name="object 3612"/>
          <p:cNvSpPr/>
          <p:nvPr/>
        </p:nvSpPr>
        <p:spPr>
          <a:xfrm>
            <a:off x="10622280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3" name="object 3613"/>
          <p:cNvSpPr/>
          <p:nvPr/>
        </p:nvSpPr>
        <p:spPr>
          <a:xfrm>
            <a:off x="10622280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4" name="object 3614"/>
          <p:cNvSpPr/>
          <p:nvPr/>
        </p:nvSpPr>
        <p:spPr>
          <a:xfrm>
            <a:off x="10622280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5" name="object 3615"/>
          <p:cNvSpPr/>
          <p:nvPr/>
        </p:nvSpPr>
        <p:spPr>
          <a:xfrm>
            <a:off x="10622280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6" name="object 3616"/>
          <p:cNvSpPr/>
          <p:nvPr/>
        </p:nvSpPr>
        <p:spPr>
          <a:xfrm>
            <a:off x="10622280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7" name="object 3617"/>
          <p:cNvSpPr/>
          <p:nvPr/>
        </p:nvSpPr>
        <p:spPr>
          <a:xfrm>
            <a:off x="10622280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8" name="object 3618"/>
          <p:cNvSpPr/>
          <p:nvPr/>
        </p:nvSpPr>
        <p:spPr>
          <a:xfrm>
            <a:off x="10622280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9" name="object 3619"/>
          <p:cNvSpPr/>
          <p:nvPr/>
        </p:nvSpPr>
        <p:spPr>
          <a:xfrm>
            <a:off x="10622280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0" name="object 3620"/>
          <p:cNvSpPr/>
          <p:nvPr/>
        </p:nvSpPr>
        <p:spPr>
          <a:xfrm>
            <a:off x="10622280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1" name="object 3621"/>
          <p:cNvSpPr/>
          <p:nvPr/>
        </p:nvSpPr>
        <p:spPr>
          <a:xfrm>
            <a:off x="10896600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2" name="object 3622"/>
          <p:cNvSpPr/>
          <p:nvPr/>
        </p:nvSpPr>
        <p:spPr>
          <a:xfrm>
            <a:off x="10896600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3" name="object 3623"/>
          <p:cNvSpPr/>
          <p:nvPr/>
        </p:nvSpPr>
        <p:spPr>
          <a:xfrm>
            <a:off x="10896600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4" name="object 3624"/>
          <p:cNvSpPr/>
          <p:nvPr/>
        </p:nvSpPr>
        <p:spPr>
          <a:xfrm>
            <a:off x="10896600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5" name="object 3625"/>
          <p:cNvSpPr/>
          <p:nvPr/>
        </p:nvSpPr>
        <p:spPr>
          <a:xfrm>
            <a:off x="10896600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6" name="object 3626"/>
          <p:cNvSpPr/>
          <p:nvPr/>
        </p:nvSpPr>
        <p:spPr>
          <a:xfrm>
            <a:off x="10896600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7" name="object 3627"/>
          <p:cNvSpPr/>
          <p:nvPr/>
        </p:nvSpPr>
        <p:spPr>
          <a:xfrm>
            <a:off x="10896600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8" name="object 3628"/>
          <p:cNvSpPr/>
          <p:nvPr/>
        </p:nvSpPr>
        <p:spPr>
          <a:xfrm>
            <a:off x="10896600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9" name="object 3629"/>
          <p:cNvSpPr/>
          <p:nvPr/>
        </p:nvSpPr>
        <p:spPr>
          <a:xfrm>
            <a:off x="10896600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0" name="object 3630"/>
          <p:cNvSpPr/>
          <p:nvPr/>
        </p:nvSpPr>
        <p:spPr>
          <a:xfrm>
            <a:off x="10896600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1" name="object 3631"/>
          <p:cNvSpPr/>
          <p:nvPr/>
        </p:nvSpPr>
        <p:spPr>
          <a:xfrm>
            <a:off x="10896600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2" name="object 3632"/>
          <p:cNvSpPr/>
          <p:nvPr/>
        </p:nvSpPr>
        <p:spPr>
          <a:xfrm>
            <a:off x="10896600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3" name="object 3633"/>
          <p:cNvSpPr/>
          <p:nvPr/>
        </p:nvSpPr>
        <p:spPr>
          <a:xfrm>
            <a:off x="10896600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4" name="object 3634"/>
          <p:cNvSpPr/>
          <p:nvPr/>
        </p:nvSpPr>
        <p:spPr>
          <a:xfrm>
            <a:off x="10896600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5" name="object 3635"/>
          <p:cNvSpPr/>
          <p:nvPr/>
        </p:nvSpPr>
        <p:spPr>
          <a:xfrm>
            <a:off x="10896600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6" name="object 3636"/>
          <p:cNvSpPr/>
          <p:nvPr/>
        </p:nvSpPr>
        <p:spPr>
          <a:xfrm>
            <a:off x="10896600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7" name="object 3637"/>
          <p:cNvSpPr/>
          <p:nvPr/>
        </p:nvSpPr>
        <p:spPr>
          <a:xfrm>
            <a:off x="10896600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8" name="object 3638"/>
          <p:cNvSpPr/>
          <p:nvPr/>
        </p:nvSpPr>
        <p:spPr>
          <a:xfrm>
            <a:off x="10896600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9" name="object 3639"/>
          <p:cNvSpPr/>
          <p:nvPr/>
        </p:nvSpPr>
        <p:spPr>
          <a:xfrm>
            <a:off x="10896600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0" name="object 3640"/>
          <p:cNvSpPr/>
          <p:nvPr/>
        </p:nvSpPr>
        <p:spPr>
          <a:xfrm>
            <a:off x="10896600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1" name="object 3641"/>
          <p:cNvSpPr/>
          <p:nvPr/>
        </p:nvSpPr>
        <p:spPr>
          <a:xfrm>
            <a:off x="10896600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2" name="object 3642"/>
          <p:cNvSpPr/>
          <p:nvPr/>
        </p:nvSpPr>
        <p:spPr>
          <a:xfrm>
            <a:off x="10896600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3" name="object 3643"/>
          <p:cNvSpPr/>
          <p:nvPr/>
        </p:nvSpPr>
        <p:spPr>
          <a:xfrm>
            <a:off x="10896600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4" name="object 3644"/>
          <p:cNvSpPr/>
          <p:nvPr/>
        </p:nvSpPr>
        <p:spPr>
          <a:xfrm>
            <a:off x="10896600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5" name="object 3645"/>
          <p:cNvSpPr/>
          <p:nvPr/>
        </p:nvSpPr>
        <p:spPr>
          <a:xfrm>
            <a:off x="10896600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6" name="object 3646"/>
          <p:cNvSpPr/>
          <p:nvPr/>
        </p:nvSpPr>
        <p:spPr>
          <a:xfrm>
            <a:off x="10896600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7" name="object 3647"/>
          <p:cNvSpPr/>
          <p:nvPr/>
        </p:nvSpPr>
        <p:spPr>
          <a:xfrm>
            <a:off x="10896600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8" name="object 3648"/>
          <p:cNvSpPr/>
          <p:nvPr/>
        </p:nvSpPr>
        <p:spPr>
          <a:xfrm>
            <a:off x="10896600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9" name="object 3649"/>
          <p:cNvSpPr/>
          <p:nvPr/>
        </p:nvSpPr>
        <p:spPr>
          <a:xfrm>
            <a:off x="10896600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0" name="object 3650"/>
          <p:cNvSpPr/>
          <p:nvPr/>
        </p:nvSpPr>
        <p:spPr>
          <a:xfrm>
            <a:off x="10896600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1" name="object 3651"/>
          <p:cNvSpPr/>
          <p:nvPr/>
        </p:nvSpPr>
        <p:spPr>
          <a:xfrm>
            <a:off x="10896600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2" name="object 3652"/>
          <p:cNvSpPr/>
          <p:nvPr/>
        </p:nvSpPr>
        <p:spPr>
          <a:xfrm>
            <a:off x="10896600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3" name="object 3653"/>
          <p:cNvSpPr/>
          <p:nvPr/>
        </p:nvSpPr>
        <p:spPr>
          <a:xfrm>
            <a:off x="10896600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4" name="object 3654"/>
          <p:cNvSpPr/>
          <p:nvPr/>
        </p:nvSpPr>
        <p:spPr>
          <a:xfrm>
            <a:off x="10896600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5" name="object 3655"/>
          <p:cNvSpPr/>
          <p:nvPr/>
        </p:nvSpPr>
        <p:spPr>
          <a:xfrm>
            <a:off x="10896600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6" name="object 3656"/>
          <p:cNvSpPr/>
          <p:nvPr/>
        </p:nvSpPr>
        <p:spPr>
          <a:xfrm>
            <a:off x="10896600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7" name="object 3657"/>
          <p:cNvSpPr/>
          <p:nvPr/>
        </p:nvSpPr>
        <p:spPr>
          <a:xfrm>
            <a:off x="10896600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8" name="object 3658"/>
          <p:cNvSpPr/>
          <p:nvPr/>
        </p:nvSpPr>
        <p:spPr>
          <a:xfrm>
            <a:off x="10896600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9" name="object 3659"/>
          <p:cNvSpPr/>
          <p:nvPr/>
        </p:nvSpPr>
        <p:spPr>
          <a:xfrm>
            <a:off x="10896600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0" name="object 3660"/>
          <p:cNvSpPr/>
          <p:nvPr/>
        </p:nvSpPr>
        <p:spPr>
          <a:xfrm>
            <a:off x="10896600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1" name="object 3661"/>
          <p:cNvSpPr/>
          <p:nvPr/>
        </p:nvSpPr>
        <p:spPr>
          <a:xfrm>
            <a:off x="10896600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2" name="object 3662"/>
          <p:cNvSpPr/>
          <p:nvPr/>
        </p:nvSpPr>
        <p:spPr>
          <a:xfrm>
            <a:off x="10896600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3" name="object 3663"/>
          <p:cNvSpPr/>
          <p:nvPr/>
        </p:nvSpPr>
        <p:spPr>
          <a:xfrm>
            <a:off x="10896600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4" name="object 3664"/>
          <p:cNvSpPr/>
          <p:nvPr/>
        </p:nvSpPr>
        <p:spPr>
          <a:xfrm>
            <a:off x="10896600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5" name="object 3665"/>
          <p:cNvSpPr/>
          <p:nvPr/>
        </p:nvSpPr>
        <p:spPr>
          <a:xfrm>
            <a:off x="10896600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6" name="object 3666"/>
          <p:cNvSpPr/>
          <p:nvPr/>
        </p:nvSpPr>
        <p:spPr>
          <a:xfrm>
            <a:off x="10896600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7" name="object 3667"/>
          <p:cNvSpPr/>
          <p:nvPr/>
        </p:nvSpPr>
        <p:spPr>
          <a:xfrm>
            <a:off x="10896600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8" name="object 3668"/>
          <p:cNvSpPr/>
          <p:nvPr/>
        </p:nvSpPr>
        <p:spPr>
          <a:xfrm>
            <a:off x="10896600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9" name="object 3669"/>
          <p:cNvSpPr/>
          <p:nvPr/>
        </p:nvSpPr>
        <p:spPr>
          <a:xfrm>
            <a:off x="10896600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0" name="object 3670"/>
          <p:cNvSpPr/>
          <p:nvPr/>
        </p:nvSpPr>
        <p:spPr>
          <a:xfrm>
            <a:off x="10896600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1" name="object 3671"/>
          <p:cNvSpPr/>
          <p:nvPr/>
        </p:nvSpPr>
        <p:spPr>
          <a:xfrm>
            <a:off x="10896600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2" name="object 3672"/>
          <p:cNvSpPr/>
          <p:nvPr/>
        </p:nvSpPr>
        <p:spPr>
          <a:xfrm>
            <a:off x="10896600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3" name="object 3673"/>
          <p:cNvSpPr/>
          <p:nvPr/>
        </p:nvSpPr>
        <p:spPr>
          <a:xfrm>
            <a:off x="10896600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4" name="object 3674"/>
          <p:cNvSpPr/>
          <p:nvPr/>
        </p:nvSpPr>
        <p:spPr>
          <a:xfrm>
            <a:off x="10896600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5" name="object 3675"/>
          <p:cNvSpPr/>
          <p:nvPr/>
        </p:nvSpPr>
        <p:spPr>
          <a:xfrm>
            <a:off x="10896600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6" name="object 3676"/>
          <p:cNvSpPr/>
          <p:nvPr/>
        </p:nvSpPr>
        <p:spPr>
          <a:xfrm>
            <a:off x="10896600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7" name="object 3677"/>
          <p:cNvSpPr/>
          <p:nvPr/>
        </p:nvSpPr>
        <p:spPr>
          <a:xfrm>
            <a:off x="10896600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8" name="object 3678"/>
          <p:cNvSpPr/>
          <p:nvPr/>
        </p:nvSpPr>
        <p:spPr>
          <a:xfrm>
            <a:off x="10896600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9" name="object 3679"/>
          <p:cNvSpPr/>
          <p:nvPr/>
        </p:nvSpPr>
        <p:spPr>
          <a:xfrm>
            <a:off x="10896600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0" name="object 3680"/>
          <p:cNvSpPr/>
          <p:nvPr/>
        </p:nvSpPr>
        <p:spPr>
          <a:xfrm>
            <a:off x="10896600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1" name="object 3681"/>
          <p:cNvSpPr/>
          <p:nvPr/>
        </p:nvSpPr>
        <p:spPr>
          <a:xfrm>
            <a:off x="10896600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2" name="object 3682"/>
          <p:cNvSpPr/>
          <p:nvPr/>
        </p:nvSpPr>
        <p:spPr>
          <a:xfrm>
            <a:off x="10896600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3" name="object 3683"/>
          <p:cNvSpPr/>
          <p:nvPr/>
        </p:nvSpPr>
        <p:spPr>
          <a:xfrm>
            <a:off x="10896600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4" name="object 3684"/>
          <p:cNvSpPr/>
          <p:nvPr/>
        </p:nvSpPr>
        <p:spPr>
          <a:xfrm>
            <a:off x="10896600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5" name="object 3685"/>
          <p:cNvSpPr/>
          <p:nvPr/>
        </p:nvSpPr>
        <p:spPr>
          <a:xfrm>
            <a:off x="10896600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6" name="object 3686"/>
          <p:cNvSpPr/>
          <p:nvPr/>
        </p:nvSpPr>
        <p:spPr>
          <a:xfrm>
            <a:off x="10896600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7" name="object 3687"/>
          <p:cNvSpPr/>
          <p:nvPr/>
        </p:nvSpPr>
        <p:spPr>
          <a:xfrm>
            <a:off x="10896600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8" name="object 3688"/>
          <p:cNvSpPr/>
          <p:nvPr/>
        </p:nvSpPr>
        <p:spPr>
          <a:xfrm>
            <a:off x="10896600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9" name="object 3689"/>
          <p:cNvSpPr/>
          <p:nvPr/>
        </p:nvSpPr>
        <p:spPr>
          <a:xfrm>
            <a:off x="10896600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0" name="object 3690"/>
          <p:cNvSpPr/>
          <p:nvPr/>
        </p:nvSpPr>
        <p:spPr>
          <a:xfrm>
            <a:off x="10896600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1" name="object 3691"/>
          <p:cNvSpPr/>
          <p:nvPr/>
        </p:nvSpPr>
        <p:spPr>
          <a:xfrm>
            <a:off x="10896600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2" name="object 3692"/>
          <p:cNvSpPr/>
          <p:nvPr/>
        </p:nvSpPr>
        <p:spPr>
          <a:xfrm>
            <a:off x="10896600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3" name="object 3693"/>
          <p:cNvSpPr/>
          <p:nvPr/>
        </p:nvSpPr>
        <p:spPr>
          <a:xfrm>
            <a:off x="10896600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4" name="object 3694"/>
          <p:cNvSpPr/>
          <p:nvPr/>
        </p:nvSpPr>
        <p:spPr>
          <a:xfrm>
            <a:off x="10896600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5" name="object 3695"/>
          <p:cNvSpPr/>
          <p:nvPr/>
        </p:nvSpPr>
        <p:spPr>
          <a:xfrm>
            <a:off x="10896600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6" name="object 3696"/>
          <p:cNvSpPr/>
          <p:nvPr/>
        </p:nvSpPr>
        <p:spPr>
          <a:xfrm>
            <a:off x="10896600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7" name="object 3697"/>
          <p:cNvSpPr/>
          <p:nvPr/>
        </p:nvSpPr>
        <p:spPr>
          <a:xfrm>
            <a:off x="10896600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8" name="object 3698"/>
          <p:cNvSpPr/>
          <p:nvPr/>
        </p:nvSpPr>
        <p:spPr>
          <a:xfrm>
            <a:off x="10896600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9" name="object 3699"/>
          <p:cNvSpPr/>
          <p:nvPr/>
        </p:nvSpPr>
        <p:spPr>
          <a:xfrm>
            <a:off x="10896600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0" name="object 3700"/>
          <p:cNvSpPr/>
          <p:nvPr/>
        </p:nvSpPr>
        <p:spPr>
          <a:xfrm>
            <a:off x="10896600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1" name="object 3701"/>
          <p:cNvSpPr/>
          <p:nvPr/>
        </p:nvSpPr>
        <p:spPr>
          <a:xfrm>
            <a:off x="10896600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2" name="object 3702"/>
          <p:cNvSpPr/>
          <p:nvPr/>
        </p:nvSpPr>
        <p:spPr>
          <a:xfrm>
            <a:off x="10896600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3" name="object 3703"/>
          <p:cNvSpPr/>
          <p:nvPr/>
        </p:nvSpPr>
        <p:spPr>
          <a:xfrm>
            <a:off x="10896600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4" name="object 3704"/>
          <p:cNvSpPr/>
          <p:nvPr/>
        </p:nvSpPr>
        <p:spPr>
          <a:xfrm>
            <a:off x="10896600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5" name="object 3705"/>
          <p:cNvSpPr/>
          <p:nvPr/>
        </p:nvSpPr>
        <p:spPr>
          <a:xfrm>
            <a:off x="10896600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6" name="object 3706"/>
          <p:cNvSpPr/>
          <p:nvPr/>
        </p:nvSpPr>
        <p:spPr>
          <a:xfrm>
            <a:off x="10896600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7" name="object 3707"/>
          <p:cNvSpPr/>
          <p:nvPr/>
        </p:nvSpPr>
        <p:spPr>
          <a:xfrm>
            <a:off x="10896600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8" name="object 3708"/>
          <p:cNvSpPr/>
          <p:nvPr/>
        </p:nvSpPr>
        <p:spPr>
          <a:xfrm>
            <a:off x="10896600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9" name="object 3709"/>
          <p:cNvSpPr/>
          <p:nvPr/>
        </p:nvSpPr>
        <p:spPr>
          <a:xfrm>
            <a:off x="10896600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0" name="object 3710"/>
          <p:cNvSpPr/>
          <p:nvPr/>
        </p:nvSpPr>
        <p:spPr>
          <a:xfrm>
            <a:off x="10896600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1" name="object 3711"/>
          <p:cNvSpPr/>
          <p:nvPr/>
        </p:nvSpPr>
        <p:spPr>
          <a:xfrm>
            <a:off x="10896600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2" name="object 3712"/>
          <p:cNvSpPr/>
          <p:nvPr/>
        </p:nvSpPr>
        <p:spPr>
          <a:xfrm>
            <a:off x="10896600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3" name="object 3713"/>
          <p:cNvSpPr/>
          <p:nvPr/>
        </p:nvSpPr>
        <p:spPr>
          <a:xfrm>
            <a:off x="10896600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4" name="object 3714"/>
          <p:cNvSpPr/>
          <p:nvPr/>
        </p:nvSpPr>
        <p:spPr>
          <a:xfrm>
            <a:off x="10896600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5" name="object 3715"/>
          <p:cNvSpPr/>
          <p:nvPr/>
        </p:nvSpPr>
        <p:spPr>
          <a:xfrm>
            <a:off x="10896600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6" name="object 3716"/>
          <p:cNvSpPr/>
          <p:nvPr/>
        </p:nvSpPr>
        <p:spPr>
          <a:xfrm>
            <a:off x="10896600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7" name="object 3717"/>
          <p:cNvSpPr/>
          <p:nvPr/>
        </p:nvSpPr>
        <p:spPr>
          <a:xfrm>
            <a:off x="10896600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8" name="object 3718"/>
          <p:cNvSpPr/>
          <p:nvPr/>
        </p:nvSpPr>
        <p:spPr>
          <a:xfrm>
            <a:off x="10896600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9" name="object 3719"/>
          <p:cNvSpPr/>
          <p:nvPr/>
        </p:nvSpPr>
        <p:spPr>
          <a:xfrm>
            <a:off x="10896600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0" name="object 3720"/>
          <p:cNvSpPr/>
          <p:nvPr/>
        </p:nvSpPr>
        <p:spPr>
          <a:xfrm>
            <a:off x="10896600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1" name="object 3721"/>
          <p:cNvSpPr/>
          <p:nvPr/>
        </p:nvSpPr>
        <p:spPr>
          <a:xfrm>
            <a:off x="10896600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2" name="object 3722"/>
          <p:cNvSpPr/>
          <p:nvPr/>
        </p:nvSpPr>
        <p:spPr>
          <a:xfrm>
            <a:off x="10896600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3" name="object 3723"/>
          <p:cNvSpPr/>
          <p:nvPr/>
        </p:nvSpPr>
        <p:spPr>
          <a:xfrm>
            <a:off x="10896600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4" name="object 3724"/>
          <p:cNvSpPr/>
          <p:nvPr/>
        </p:nvSpPr>
        <p:spPr>
          <a:xfrm>
            <a:off x="10896600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5" name="object 3725"/>
          <p:cNvSpPr/>
          <p:nvPr/>
        </p:nvSpPr>
        <p:spPr>
          <a:xfrm>
            <a:off x="10896600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6" name="object 3726"/>
          <p:cNvSpPr/>
          <p:nvPr/>
        </p:nvSpPr>
        <p:spPr>
          <a:xfrm>
            <a:off x="10896600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7" name="object 3727"/>
          <p:cNvSpPr/>
          <p:nvPr/>
        </p:nvSpPr>
        <p:spPr>
          <a:xfrm>
            <a:off x="10896600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8" name="object 3728"/>
          <p:cNvSpPr/>
          <p:nvPr/>
        </p:nvSpPr>
        <p:spPr>
          <a:xfrm>
            <a:off x="10896600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9" name="object 3729"/>
          <p:cNvSpPr/>
          <p:nvPr/>
        </p:nvSpPr>
        <p:spPr>
          <a:xfrm>
            <a:off x="10896600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0" name="object 3730"/>
          <p:cNvSpPr/>
          <p:nvPr/>
        </p:nvSpPr>
        <p:spPr>
          <a:xfrm>
            <a:off x="10896600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1" name="object 3731"/>
          <p:cNvSpPr/>
          <p:nvPr/>
        </p:nvSpPr>
        <p:spPr>
          <a:xfrm>
            <a:off x="10896600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2" name="object 3732"/>
          <p:cNvSpPr/>
          <p:nvPr/>
        </p:nvSpPr>
        <p:spPr>
          <a:xfrm>
            <a:off x="10896600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3" name="object 3733"/>
          <p:cNvSpPr/>
          <p:nvPr/>
        </p:nvSpPr>
        <p:spPr>
          <a:xfrm>
            <a:off x="10896600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4" name="object 3734"/>
          <p:cNvSpPr/>
          <p:nvPr/>
        </p:nvSpPr>
        <p:spPr>
          <a:xfrm>
            <a:off x="10896600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5" name="object 3735"/>
          <p:cNvSpPr/>
          <p:nvPr/>
        </p:nvSpPr>
        <p:spPr>
          <a:xfrm>
            <a:off x="10896600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6" name="object 3736"/>
          <p:cNvSpPr/>
          <p:nvPr/>
        </p:nvSpPr>
        <p:spPr>
          <a:xfrm>
            <a:off x="11172443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7" name="object 3737"/>
          <p:cNvSpPr/>
          <p:nvPr/>
        </p:nvSpPr>
        <p:spPr>
          <a:xfrm>
            <a:off x="11172443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8" name="object 3738"/>
          <p:cNvSpPr/>
          <p:nvPr/>
        </p:nvSpPr>
        <p:spPr>
          <a:xfrm>
            <a:off x="11172443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9" name="object 3739"/>
          <p:cNvSpPr/>
          <p:nvPr/>
        </p:nvSpPr>
        <p:spPr>
          <a:xfrm>
            <a:off x="11172443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0" name="object 3740"/>
          <p:cNvSpPr/>
          <p:nvPr/>
        </p:nvSpPr>
        <p:spPr>
          <a:xfrm>
            <a:off x="11172443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1" name="object 3741"/>
          <p:cNvSpPr/>
          <p:nvPr/>
        </p:nvSpPr>
        <p:spPr>
          <a:xfrm>
            <a:off x="11172443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2" name="object 3742"/>
          <p:cNvSpPr/>
          <p:nvPr/>
        </p:nvSpPr>
        <p:spPr>
          <a:xfrm>
            <a:off x="11172443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3" name="object 3743"/>
          <p:cNvSpPr/>
          <p:nvPr/>
        </p:nvSpPr>
        <p:spPr>
          <a:xfrm>
            <a:off x="11172443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4" name="object 3744"/>
          <p:cNvSpPr/>
          <p:nvPr/>
        </p:nvSpPr>
        <p:spPr>
          <a:xfrm>
            <a:off x="11172443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5" name="object 3745"/>
          <p:cNvSpPr/>
          <p:nvPr/>
        </p:nvSpPr>
        <p:spPr>
          <a:xfrm>
            <a:off x="11172443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6" name="object 3746"/>
          <p:cNvSpPr/>
          <p:nvPr/>
        </p:nvSpPr>
        <p:spPr>
          <a:xfrm>
            <a:off x="11172443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7" name="object 3747"/>
          <p:cNvSpPr/>
          <p:nvPr/>
        </p:nvSpPr>
        <p:spPr>
          <a:xfrm>
            <a:off x="11172443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8" name="object 3748"/>
          <p:cNvSpPr/>
          <p:nvPr/>
        </p:nvSpPr>
        <p:spPr>
          <a:xfrm>
            <a:off x="11172443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9" name="object 3749"/>
          <p:cNvSpPr/>
          <p:nvPr/>
        </p:nvSpPr>
        <p:spPr>
          <a:xfrm>
            <a:off x="11172443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0" name="object 3750"/>
          <p:cNvSpPr/>
          <p:nvPr/>
        </p:nvSpPr>
        <p:spPr>
          <a:xfrm>
            <a:off x="11172443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1" name="object 3751"/>
          <p:cNvSpPr/>
          <p:nvPr/>
        </p:nvSpPr>
        <p:spPr>
          <a:xfrm>
            <a:off x="11172443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2" name="object 3752"/>
          <p:cNvSpPr/>
          <p:nvPr/>
        </p:nvSpPr>
        <p:spPr>
          <a:xfrm>
            <a:off x="11172443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3" name="object 3753"/>
          <p:cNvSpPr/>
          <p:nvPr/>
        </p:nvSpPr>
        <p:spPr>
          <a:xfrm>
            <a:off x="11172443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4" name="object 3754"/>
          <p:cNvSpPr/>
          <p:nvPr/>
        </p:nvSpPr>
        <p:spPr>
          <a:xfrm>
            <a:off x="11172443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5" name="object 3755"/>
          <p:cNvSpPr/>
          <p:nvPr/>
        </p:nvSpPr>
        <p:spPr>
          <a:xfrm>
            <a:off x="11172443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6" name="object 3756"/>
          <p:cNvSpPr/>
          <p:nvPr/>
        </p:nvSpPr>
        <p:spPr>
          <a:xfrm>
            <a:off x="11172443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7" name="object 3757"/>
          <p:cNvSpPr/>
          <p:nvPr/>
        </p:nvSpPr>
        <p:spPr>
          <a:xfrm>
            <a:off x="11172443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8" name="object 3758"/>
          <p:cNvSpPr/>
          <p:nvPr/>
        </p:nvSpPr>
        <p:spPr>
          <a:xfrm>
            <a:off x="11172443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9" name="object 3759"/>
          <p:cNvSpPr/>
          <p:nvPr/>
        </p:nvSpPr>
        <p:spPr>
          <a:xfrm>
            <a:off x="11172443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0" name="object 3760"/>
          <p:cNvSpPr/>
          <p:nvPr/>
        </p:nvSpPr>
        <p:spPr>
          <a:xfrm>
            <a:off x="11172443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1" name="object 3761"/>
          <p:cNvSpPr/>
          <p:nvPr/>
        </p:nvSpPr>
        <p:spPr>
          <a:xfrm>
            <a:off x="11172443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2" name="object 3762"/>
          <p:cNvSpPr/>
          <p:nvPr/>
        </p:nvSpPr>
        <p:spPr>
          <a:xfrm>
            <a:off x="11172443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3" name="object 3763"/>
          <p:cNvSpPr/>
          <p:nvPr/>
        </p:nvSpPr>
        <p:spPr>
          <a:xfrm>
            <a:off x="11172443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4" name="object 3764"/>
          <p:cNvSpPr/>
          <p:nvPr/>
        </p:nvSpPr>
        <p:spPr>
          <a:xfrm>
            <a:off x="11172443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5" name="object 3765"/>
          <p:cNvSpPr/>
          <p:nvPr/>
        </p:nvSpPr>
        <p:spPr>
          <a:xfrm>
            <a:off x="11172443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6" name="object 3766"/>
          <p:cNvSpPr/>
          <p:nvPr/>
        </p:nvSpPr>
        <p:spPr>
          <a:xfrm>
            <a:off x="11172443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7" name="object 3767"/>
          <p:cNvSpPr/>
          <p:nvPr/>
        </p:nvSpPr>
        <p:spPr>
          <a:xfrm>
            <a:off x="11172443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8" name="object 3768"/>
          <p:cNvSpPr/>
          <p:nvPr/>
        </p:nvSpPr>
        <p:spPr>
          <a:xfrm>
            <a:off x="11172443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9" name="object 3769"/>
          <p:cNvSpPr/>
          <p:nvPr/>
        </p:nvSpPr>
        <p:spPr>
          <a:xfrm>
            <a:off x="11172443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0" name="object 3770"/>
          <p:cNvSpPr/>
          <p:nvPr/>
        </p:nvSpPr>
        <p:spPr>
          <a:xfrm>
            <a:off x="11172443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1" name="object 3771"/>
          <p:cNvSpPr/>
          <p:nvPr/>
        </p:nvSpPr>
        <p:spPr>
          <a:xfrm>
            <a:off x="11172443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2" name="object 3772"/>
          <p:cNvSpPr/>
          <p:nvPr/>
        </p:nvSpPr>
        <p:spPr>
          <a:xfrm>
            <a:off x="11172443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3" name="object 3773"/>
          <p:cNvSpPr/>
          <p:nvPr/>
        </p:nvSpPr>
        <p:spPr>
          <a:xfrm>
            <a:off x="11172443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4" name="object 3774"/>
          <p:cNvSpPr/>
          <p:nvPr/>
        </p:nvSpPr>
        <p:spPr>
          <a:xfrm>
            <a:off x="11172443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5" name="object 3775"/>
          <p:cNvSpPr/>
          <p:nvPr/>
        </p:nvSpPr>
        <p:spPr>
          <a:xfrm>
            <a:off x="11172443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6" name="object 3776"/>
          <p:cNvSpPr/>
          <p:nvPr/>
        </p:nvSpPr>
        <p:spPr>
          <a:xfrm>
            <a:off x="11172443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7" name="object 3777"/>
          <p:cNvSpPr/>
          <p:nvPr/>
        </p:nvSpPr>
        <p:spPr>
          <a:xfrm>
            <a:off x="11172443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8" name="object 3778"/>
          <p:cNvSpPr/>
          <p:nvPr/>
        </p:nvSpPr>
        <p:spPr>
          <a:xfrm>
            <a:off x="11172443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9" name="object 3779"/>
          <p:cNvSpPr/>
          <p:nvPr/>
        </p:nvSpPr>
        <p:spPr>
          <a:xfrm>
            <a:off x="11172443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0" name="object 3780"/>
          <p:cNvSpPr/>
          <p:nvPr/>
        </p:nvSpPr>
        <p:spPr>
          <a:xfrm>
            <a:off x="11172443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1" name="object 3781"/>
          <p:cNvSpPr/>
          <p:nvPr/>
        </p:nvSpPr>
        <p:spPr>
          <a:xfrm>
            <a:off x="11172443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2" name="object 3782"/>
          <p:cNvSpPr/>
          <p:nvPr/>
        </p:nvSpPr>
        <p:spPr>
          <a:xfrm>
            <a:off x="11172443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3" name="object 3783"/>
          <p:cNvSpPr/>
          <p:nvPr/>
        </p:nvSpPr>
        <p:spPr>
          <a:xfrm>
            <a:off x="11172443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4" name="object 3784"/>
          <p:cNvSpPr/>
          <p:nvPr/>
        </p:nvSpPr>
        <p:spPr>
          <a:xfrm>
            <a:off x="11172443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5" name="object 3785"/>
          <p:cNvSpPr/>
          <p:nvPr/>
        </p:nvSpPr>
        <p:spPr>
          <a:xfrm>
            <a:off x="11172443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6" name="object 3786"/>
          <p:cNvSpPr/>
          <p:nvPr/>
        </p:nvSpPr>
        <p:spPr>
          <a:xfrm>
            <a:off x="11172443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7" name="object 3787"/>
          <p:cNvSpPr/>
          <p:nvPr/>
        </p:nvSpPr>
        <p:spPr>
          <a:xfrm>
            <a:off x="11172443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8" name="object 3788"/>
          <p:cNvSpPr/>
          <p:nvPr/>
        </p:nvSpPr>
        <p:spPr>
          <a:xfrm>
            <a:off x="11172443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9" name="object 3789"/>
          <p:cNvSpPr/>
          <p:nvPr/>
        </p:nvSpPr>
        <p:spPr>
          <a:xfrm>
            <a:off x="11172443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0" name="object 3790"/>
          <p:cNvSpPr/>
          <p:nvPr/>
        </p:nvSpPr>
        <p:spPr>
          <a:xfrm>
            <a:off x="11172443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1" name="object 3791"/>
          <p:cNvSpPr/>
          <p:nvPr/>
        </p:nvSpPr>
        <p:spPr>
          <a:xfrm>
            <a:off x="11172443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2" name="object 3792"/>
          <p:cNvSpPr/>
          <p:nvPr/>
        </p:nvSpPr>
        <p:spPr>
          <a:xfrm>
            <a:off x="11172443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3" name="object 3793"/>
          <p:cNvSpPr/>
          <p:nvPr/>
        </p:nvSpPr>
        <p:spPr>
          <a:xfrm>
            <a:off x="11172443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4" name="object 3794"/>
          <p:cNvSpPr/>
          <p:nvPr/>
        </p:nvSpPr>
        <p:spPr>
          <a:xfrm>
            <a:off x="11172443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5" name="object 3795"/>
          <p:cNvSpPr/>
          <p:nvPr/>
        </p:nvSpPr>
        <p:spPr>
          <a:xfrm>
            <a:off x="11172443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6" name="object 3796"/>
          <p:cNvSpPr/>
          <p:nvPr/>
        </p:nvSpPr>
        <p:spPr>
          <a:xfrm>
            <a:off x="11172443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7" name="object 3797"/>
          <p:cNvSpPr/>
          <p:nvPr/>
        </p:nvSpPr>
        <p:spPr>
          <a:xfrm>
            <a:off x="11172443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8" name="object 3798"/>
          <p:cNvSpPr/>
          <p:nvPr/>
        </p:nvSpPr>
        <p:spPr>
          <a:xfrm>
            <a:off x="11172443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9" name="object 3799"/>
          <p:cNvSpPr/>
          <p:nvPr/>
        </p:nvSpPr>
        <p:spPr>
          <a:xfrm>
            <a:off x="11172443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0" name="object 3800"/>
          <p:cNvSpPr/>
          <p:nvPr/>
        </p:nvSpPr>
        <p:spPr>
          <a:xfrm>
            <a:off x="11172443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1" name="object 3801"/>
          <p:cNvSpPr/>
          <p:nvPr/>
        </p:nvSpPr>
        <p:spPr>
          <a:xfrm>
            <a:off x="11172443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2" name="object 3802"/>
          <p:cNvSpPr/>
          <p:nvPr/>
        </p:nvSpPr>
        <p:spPr>
          <a:xfrm>
            <a:off x="11172443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3" name="object 3803"/>
          <p:cNvSpPr/>
          <p:nvPr/>
        </p:nvSpPr>
        <p:spPr>
          <a:xfrm>
            <a:off x="11172443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4" name="object 3804"/>
          <p:cNvSpPr/>
          <p:nvPr/>
        </p:nvSpPr>
        <p:spPr>
          <a:xfrm>
            <a:off x="11172443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5" name="object 3805"/>
          <p:cNvSpPr/>
          <p:nvPr/>
        </p:nvSpPr>
        <p:spPr>
          <a:xfrm>
            <a:off x="11172443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6" name="object 3806"/>
          <p:cNvSpPr/>
          <p:nvPr/>
        </p:nvSpPr>
        <p:spPr>
          <a:xfrm>
            <a:off x="11172443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7" name="object 3807"/>
          <p:cNvSpPr/>
          <p:nvPr/>
        </p:nvSpPr>
        <p:spPr>
          <a:xfrm>
            <a:off x="11172443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8" name="object 3808"/>
          <p:cNvSpPr/>
          <p:nvPr/>
        </p:nvSpPr>
        <p:spPr>
          <a:xfrm>
            <a:off x="11172443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9" name="object 3809"/>
          <p:cNvSpPr/>
          <p:nvPr/>
        </p:nvSpPr>
        <p:spPr>
          <a:xfrm>
            <a:off x="11172443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0" name="object 3810"/>
          <p:cNvSpPr/>
          <p:nvPr/>
        </p:nvSpPr>
        <p:spPr>
          <a:xfrm>
            <a:off x="11172443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1" name="object 3811"/>
          <p:cNvSpPr/>
          <p:nvPr/>
        </p:nvSpPr>
        <p:spPr>
          <a:xfrm>
            <a:off x="11172443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2" name="object 3812"/>
          <p:cNvSpPr/>
          <p:nvPr/>
        </p:nvSpPr>
        <p:spPr>
          <a:xfrm>
            <a:off x="11172443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3" name="object 3813"/>
          <p:cNvSpPr/>
          <p:nvPr/>
        </p:nvSpPr>
        <p:spPr>
          <a:xfrm>
            <a:off x="11172443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4" name="object 3814"/>
          <p:cNvSpPr/>
          <p:nvPr/>
        </p:nvSpPr>
        <p:spPr>
          <a:xfrm>
            <a:off x="11172443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5" name="object 3815"/>
          <p:cNvSpPr/>
          <p:nvPr/>
        </p:nvSpPr>
        <p:spPr>
          <a:xfrm>
            <a:off x="11172443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6" name="object 3816"/>
          <p:cNvSpPr/>
          <p:nvPr/>
        </p:nvSpPr>
        <p:spPr>
          <a:xfrm>
            <a:off x="11172443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7" name="object 3817"/>
          <p:cNvSpPr/>
          <p:nvPr/>
        </p:nvSpPr>
        <p:spPr>
          <a:xfrm>
            <a:off x="11172443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8" name="object 3818"/>
          <p:cNvSpPr/>
          <p:nvPr/>
        </p:nvSpPr>
        <p:spPr>
          <a:xfrm>
            <a:off x="11172443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9" name="object 3819"/>
          <p:cNvSpPr/>
          <p:nvPr/>
        </p:nvSpPr>
        <p:spPr>
          <a:xfrm>
            <a:off x="11172443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0" name="object 3820"/>
          <p:cNvSpPr/>
          <p:nvPr/>
        </p:nvSpPr>
        <p:spPr>
          <a:xfrm>
            <a:off x="11172443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1" name="object 3821"/>
          <p:cNvSpPr/>
          <p:nvPr/>
        </p:nvSpPr>
        <p:spPr>
          <a:xfrm>
            <a:off x="11172443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2" name="object 3822"/>
          <p:cNvSpPr/>
          <p:nvPr/>
        </p:nvSpPr>
        <p:spPr>
          <a:xfrm>
            <a:off x="11172443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3" name="object 3823"/>
          <p:cNvSpPr/>
          <p:nvPr/>
        </p:nvSpPr>
        <p:spPr>
          <a:xfrm>
            <a:off x="11172443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4" name="object 3824"/>
          <p:cNvSpPr/>
          <p:nvPr/>
        </p:nvSpPr>
        <p:spPr>
          <a:xfrm>
            <a:off x="11172443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5" name="object 3825"/>
          <p:cNvSpPr/>
          <p:nvPr/>
        </p:nvSpPr>
        <p:spPr>
          <a:xfrm>
            <a:off x="11172443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6" name="object 3826"/>
          <p:cNvSpPr/>
          <p:nvPr/>
        </p:nvSpPr>
        <p:spPr>
          <a:xfrm>
            <a:off x="11172443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7" name="object 3827"/>
          <p:cNvSpPr/>
          <p:nvPr/>
        </p:nvSpPr>
        <p:spPr>
          <a:xfrm>
            <a:off x="11172443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8" name="object 3828"/>
          <p:cNvSpPr/>
          <p:nvPr/>
        </p:nvSpPr>
        <p:spPr>
          <a:xfrm>
            <a:off x="11172443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9" name="object 3829"/>
          <p:cNvSpPr/>
          <p:nvPr/>
        </p:nvSpPr>
        <p:spPr>
          <a:xfrm>
            <a:off x="11172443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0" name="object 3830"/>
          <p:cNvSpPr/>
          <p:nvPr/>
        </p:nvSpPr>
        <p:spPr>
          <a:xfrm>
            <a:off x="11172443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1" name="object 3831"/>
          <p:cNvSpPr/>
          <p:nvPr/>
        </p:nvSpPr>
        <p:spPr>
          <a:xfrm>
            <a:off x="11172443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2" name="object 3832"/>
          <p:cNvSpPr/>
          <p:nvPr/>
        </p:nvSpPr>
        <p:spPr>
          <a:xfrm>
            <a:off x="11172443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3" name="object 3833"/>
          <p:cNvSpPr/>
          <p:nvPr/>
        </p:nvSpPr>
        <p:spPr>
          <a:xfrm>
            <a:off x="11172443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4" name="object 3834"/>
          <p:cNvSpPr/>
          <p:nvPr/>
        </p:nvSpPr>
        <p:spPr>
          <a:xfrm>
            <a:off x="11172443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5" name="object 3835"/>
          <p:cNvSpPr/>
          <p:nvPr/>
        </p:nvSpPr>
        <p:spPr>
          <a:xfrm>
            <a:off x="11172443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6" name="object 3836"/>
          <p:cNvSpPr/>
          <p:nvPr/>
        </p:nvSpPr>
        <p:spPr>
          <a:xfrm>
            <a:off x="11172443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7" name="object 3837"/>
          <p:cNvSpPr/>
          <p:nvPr/>
        </p:nvSpPr>
        <p:spPr>
          <a:xfrm>
            <a:off x="11172443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8" name="object 3838"/>
          <p:cNvSpPr/>
          <p:nvPr/>
        </p:nvSpPr>
        <p:spPr>
          <a:xfrm>
            <a:off x="11172443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9" name="object 3839"/>
          <p:cNvSpPr/>
          <p:nvPr/>
        </p:nvSpPr>
        <p:spPr>
          <a:xfrm>
            <a:off x="11172443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0" name="object 3840"/>
          <p:cNvSpPr/>
          <p:nvPr/>
        </p:nvSpPr>
        <p:spPr>
          <a:xfrm>
            <a:off x="11172443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1" name="object 3841"/>
          <p:cNvSpPr/>
          <p:nvPr/>
        </p:nvSpPr>
        <p:spPr>
          <a:xfrm>
            <a:off x="11172443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2" name="object 3842"/>
          <p:cNvSpPr/>
          <p:nvPr/>
        </p:nvSpPr>
        <p:spPr>
          <a:xfrm>
            <a:off x="11172443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3" name="object 3843"/>
          <p:cNvSpPr/>
          <p:nvPr/>
        </p:nvSpPr>
        <p:spPr>
          <a:xfrm>
            <a:off x="11172443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4" name="object 3844"/>
          <p:cNvSpPr/>
          <p:nvPr/>
        </p:nvSpPr>
        <p:spPr>
          <a:xfrm>
            <a:off x="11172443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5" name="object 3845"/>
          <p:cNvSpPr/>
          <p:nvPr/>
        </p:nvSpPr>
        <p:spPr>
          <a:xfrm>
            <a:off x="11172443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6" name="object 3846"/>
          <p:cNvSpPr/>
          <p:nvPr/>
        </p:nvSpPr>
        <p:spPr>
          <a:xfrm>
            <a:off x="11172443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7" name="object 3847"/>
          <p:cNvSpPr/>
          <p:nvPr/>
        </p:nvSpPr>
        <p:spPr>
          <a:xfrm>
            <a:off x="11172443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8" name="object 3848"/>
          <p:cNvSpPr/>
          <p:nvPr/>
        </p:nvSpPr>
        <p:spPr>
          <a:xfrm>
            <a:off x="11172443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9" name="object 3849"/>
          <p:cNvSpPr/>
          <p:nvPr/>
        </p:nvSpPr>
        <p:spPr>
          <a:xfrm>
            <a:off x="11172443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0" name="object 3850"/>
          <p:cNvSpPr/>
          <p:nvPr/>
        </p:nvSpPr>
        <p:spPr>
          <a:xfrm>
            <a:off x="11172443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1" name="object 3851"/>
          <p:cNvSpPr/>
          <p:nvPr/>
        </p:nvSpPr>
        <p:spPr>
          <a:xfrm>
            <a:off x="11448288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2" name="object 3852"/>
          <p:cNvSpPr/>
          <p:nvPr/>
        </p:nvSpPr>
        <p:spPr>
          <a:xfrm>
            <a:off x="11448288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3" name="object 3853"/>
          <p:cNvSpPr/>
          <p:nvPr/>
        </p:nvSpPr>
        <p:spPr>
          <a:xfrm>
            <a:off x="11448288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4" name="object 3854"/>
          <p:cNvSpPr/>
          <p:nvPr/>
        </p:nvSpPr>
        <p:spPr>
          <a:xfrm>
            <a:off x="11448288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5" name="object 3855"/>
          <p:cNvSpPr/>
          <p:nvPr/>
        </p:nvSpPr>
        <p:spPr>
          <a:xfrm>
            <a:off x="11448288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6" name="object 3856"/>
          <p:cNvSpPr/>
          <p:nvPr/>
        </p:nvSpPr>
        <p:spPr>
          <a:xfrm>
            <a:off x="11448288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7" name="object 3857"/>
          <p:cNvSpPr/>
          <p:nvPr/>
        </p:nvSpPr>
        <p:spPr>
          <a:xfrm>
            <a:off x="11448288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8" name="object 3858"/>
          <p:cNvSpPr/>
          <p:nvPr/>
        </p:nvSpPr>
        <p:spPr>
          <a:xfrm>
            <a:off x="11448288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9" name="object 3859"/>
          <p:cNvSpPr/>
          <p:nvPr/>
        </p:nvSpPr>
        <p:spPr>
          <a:xfrm>
            <a:off x="11448288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0" name="object 3860"/>
          <p:cNvSpPr/>
          <p:nvPr/>
        </p:nvSpPr>
        <p:spPr>
          <a:xfrm>
            <a:off x="11448288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1" name="object 3861"/>
          <p:cNvSpPr/>
          <p:nvPr/>
        </p:nvSpPr>
        <p:spPr>
          <a:xfrm>
            <a:off x="11448288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2" name="object 3862"/>
          <p:cNvSpPr/>
          <p:nvPr/>
        </p:nvSpPr>
        <p:spPr>
          <a:xfrm>
            <a:off x="11448288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3" name="object 3863"/>
          <p:cNvSpPr/>
          <p:nvPr/>
        </p:nvSpPr>
        <p:spPr>
          <a:xfrm>
            <a:off x="11448288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4" name="object 3864"/>
          <p:cNvSpPr/>
          <p:nvPr/>
        </p:nvSpPr>
        <p:spPr>
          <a:xfrm>
            <a:off x="11448288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5" name="object 3865"/>
          <p:cNvSpPr/>
          <p:nvPr/>
        </p:nvSpPr>
        <p:spPr>
          <a:xfrm>
            <a:off x="11448288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6" name="object 3866"/>
          <p:cNvSpPr/>
          <p:nvPr/>
        </p:nvSpPr>
        <p:spPr>
          <a:xfrm>
            <a:off x="11448288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7" name="object 3867"/>
          <p:cNvSpPr/>
          <p:nvPr/>
        </p:nvSpPr>
        <p:spPr>
          <a:xfrm>
            <a:off x="11448288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8" name="object 3868"/>
          <p:cNvSpPr/>
          <p:nvPr/>
        </p:nvSpPr>
        <p:spPr>
          <a:xfrm>
            <a:off x="11448288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9" name="object 3869"/>
          <p:cNvSpPr/>
          <p:nvPr/>
        </p:nvSpPr>
        <p:spPr>
          <a:xfrm>
            <a:off x="11448288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0" name="object 3870"/>
          <p:cNvSpPr/>
          <p:nvPr/>
        </p:nvSpPr>
        <p:spPr>
          <a:xfrm>
            <a:off x="11448288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1" name="object 3871"/>
          <p:cNvSpPr/>
          <p:nvPr/>
        </p:nvSpPr>
        <p:spPr>
          <a:xfrm>
            <a:off x="11448288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2" name="object 3872"/>
          <p:cNvSpPr/>
          <p:nvPr/>
        </p:nvSpPr>
        <p:spPr>
          <a:xfrm>
            <a:off x="11448288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3" name="object 3873"/>
          <p:cNvSpPr/>
          <p:nvPr/>
        </p:nvSpPr>
        <p:spPr>
          <a:xfrm>
            <a:off x="11448288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4" name="object 3874"/>
          <p:cNvSpPr/>
          <p:nvPr/>
        </p:nvSpPr>
        <p:spPr>
          <a:xfrm>
            <a:off x="11448288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5" name="object 3875"/>
          <p:cNvSpPr/>
          <p:nvPr/>
        </p:nvSpPr>
        <p:spPr>
          <a:xfrm>
            <a:off x="11448288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6" name="object 3876"/>
          <p:cNvSpPr/>
          <p:nvPr/>
        </p:nvSpPr>
        <p:spPr>
          <a:xfrm>
            <a:off x="11448288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7" name="object 3877"/>
          <p:cNvSpPr/>
          <p:nvPr/>
        </p:nvSpPr>
        <p:spPr>
          <a:xfrm>
            <a:off x="11448288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8" name="object 3878"/>
          <p:cNvSpPr/>
          <p:nvPr/>
        </p:nvSpPr>
        <p:spPr>
          <a:xfrm>
            <a:off x="11448288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9" name="object 3879"/>
          <p:cNvSpPr/>
          <p:nvPr/>
        </p:nvSpPr>
        <p:spPr>
          <a:xfrm>
            <a:off x="11448288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0" name="object 3880"/>
          <p:cNvSpPr/>
          <p:nvPr/>
        </p:nvSpPr>
        <p:spPr>
          <a:xfrm>
            <a:off x="11448288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1" name="object 3881"/>
          <p:cNvSpPr/>
          <p:nvPr/>
        </p:nvSpPr>
        <p:spPr>
          <a:xfrm>
            <a:off x="11448288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2" name="object 3882"/>
          <p:cNvSpPr/>
          <p:nvPr/>
        </p:nvSpPr>
        <p:spPr>
          <a:xfrm>
            <a:off x="11448288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3" name="object 3883"/>
          <p:cNvSpPr/>
          <p:nvPr/>
        </p:nvSpPr>
        <p:spPr>
          <a:xfrm>
            <a:off x="11448288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4" name="object 3884"/>
          <p:cNvSpPr/>
          <p:nvPr/>
        </p:nvSpPr>
        <p:spPr>
          <a:xfrm>
            <a:off x="11448288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5" name="object 3885"/>
          <p:cNvSpPr/>
          <p:nvPr/>
        </p:nvSpPr>
        <p:spPr>
          <a:xfrm>
            <a:off x="11448288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6" name="object 3886"/>
          <p:cNvSpPr/>
          <p:nvPr/>
        </p:nvSpPr>
        <p:spPr>
          <a:xfrm>
            <a:off x="11448288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7" name="object 3887"/>
          <p:cNvSpPr/>
          <p:nvPr/>
        </p:nvSpPr>
        <p:spPr>
          <a:xfrm>
            <a:off x="11448288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8" name="object 3888"/>
          <p:cNvSpPr/>
          <p:nvPr/>
        </p:nvSpPr>
        <p:spPr>
          <a:xfrm>
            <a:off x="11448288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9" name="object 3889"/>
          <p:cNvSpPr/>
          <p:nvPr/>
        </p:nvSpPr>
        <p:spPr>
          <a:xfrm>
            <a:off x="11448288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0" name="object 3890"/>
          <p:cNvSpPr/>
          <p:nvPr/>
        </p:nvSpPr>
        <p:spPr>
          <a:xfrm>
            <a:off x="11448288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1" name="object 3891"/>
          <p:cNvSpPr/>
          <p:nvPr/>
        </p:nvSpPr>
        <p:spPr>
          <a:xfrm>
            <a:off x="11448288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2" name="object 3892"/>
          <p:cNvSpPr/>
          <p:nvPr/>
        </p:nvSpPr>
        <p:spPr>
          <a:xfrm>
            <a:off x="11448288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3" name="object 3893"/>
          <p:cNvSpPr/>
          <p:nvPr/>
        </p:nvSpPr>
        <p:spPr>
          <a:xfrm>
            <a:off x="11448288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4" name="object 3894"/>
          <p:cNvSpPr/>
          <p:nvPr/>
        </p:nvSpPr>
        <p:spPr>
          <a:xfrm>
            <a:off x="11448288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5" name="object 3895"/>
          <p:cNvSpPr/>
          <p:nvPr/>
        </p:nvSpPr>
        <p:spPr>
          <a:xfrm>
            <a:off x="11448288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6" name="object 3896"/>
          <p:cNvSpPr/>
          <p:nvPr/>
        </p:nvSpPr>
        <p:spPr>
          <a:xfrm>
            <a:off x="11448288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7" name="object 3897"/>
          <p:cNvSpPr/>
          <p:nvPr/>
        </p:nvSpPr>
        <p:spPr>
          <a:xfrm>
            <a:off x="11448288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8" name="object 3898"/>
          <p:cNvSpPr/>
          <p:nvPr/>
        </p:nvSpPr>
        <p:spPr>
          <a:xfrm>
            <a:off x="11448288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9" name="object 3899"/>
          <p:cNvSpPr/>
          <p:nvPr/>
        </p:nvSpPr>
        <p:spPr>
          <a:xfrm>
            <a:off x="11448288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0" name="object 3900"/>
          <p:cNvSpPr/>
          <p:nvPr/>
        </p:nvSpPr>
        <p:spPr>
          <a:xfrm>
            <a:off x="11448288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1" name="object 3901"/>
          <p:cNvSpPr/>
          <p:nvPr/>
        </p:nvSpPr>
        <p:spPr>
          <a:xfrm>
            <a:off x="11448288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2" name="object 3902"/>
          <p:cNvSpPr/>
          <p:nvPr/>
        </p:nvSpPr>
        <p:spPr>
          <a:xfrm>
            <a:off x="11448288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3" name="object 3903"/>
          <p:cNvSpPr/>
          <p:nvPr/>
        </p:nvSpPr>
        <p:spPr>
          <a:xfrm>
            <a:off x="11448288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4" name="object 3904"/>
          <p:cNvSpPr/>
          <p:nvPr/>
        </p:nvSpPr>
        <p:spPr>
          <a:xfrm>
            <a:off x="11448288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5" name="object 3905"/>
          <p:cNvSpPr/>
          <p:nvPr/>
        </p:nvSpPr>
        <p:spPr>
          <a:xfrm>
            <a:off x="11448288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6" name="object 3906"/>
          <p:cNvSpPr/>
          <p:nvPr/>
        </p:nvSpPr>
        <p:spPr>
          <a:xfrm>
            <a:off x="11448288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7" name="object 3907"/>
          <p:cNvSpPr/>
          <p:nvPr/>
        </p:nvSpPr>
        <p:spPr>
          <a:xfrm>
            <a:off x="11448288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8" name="object 3908"/>
          <p:cNvSpPr/>
          <p:nvPr/>
        </p:nvSpPr>
        <p:spPr>
          <a:xfrm>
            <a:off x="11448288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9" name="object 3909"/>
          <p:cNvSpPr/>
          <p:nvPr/>
        </p:nvSpPr>
        <p:spPr>
          <a:xfrm>
            <a:off x="11448288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0" name="object 3910"/>
          <p:cNvSpPr/>
          <p:nvPr/>
        </p:nvSpPr>
        <p:spPr>
          <a:xfrm>
            <a:off x="11448288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1" name="object 3911"/>
          <p:cNvSpPr/>
          <p:nvPr/>
        </p:nvSpPr>
        <p:spPr>
          <a:xfrm>
            <a:off x="11448288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2" name="object 3912"/>
          <p:cNvSpPr/>
          <p:nvPr/>
        </p:nvSpPr>
        <p:spPr>
          <a:xfrm>
            <a:off x="11448288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3" name="object 3913"/>
          <p:cNvSpPr/>
          <p:nvPr/>
        </p:nvSpPr>
        <p:spPr>
          <a:xfrm>
            <a:off x="11448288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4" name="object 3914"/>
          <p:cNvSpPr/>
          <p:nvPr/>
        </p:nvSpPr>
        <p:spPr>
          <a:xfrm>
            <a:off x="11448288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5" name="object 3915"/>
          <p:cNvSpPr/>
          <p:nvPr/>
        </p:nvSpPr>
        <p:spPr>
          <a:xfrm>
            <a:off x="11448288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6" name="object 3916"/>
          <p:cNvSpPr/>
          <p:nvPr/>
        </p:nvSpPr>
        <p:spPr>
          <a:xfrm>
            <a:off x="11448288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7" name="object 3917"/>
          <p:cNvSpPr/>
          <p:nvPr/>
        </p:nvSpPr>
        <p:spPr>
          <a:xfrm>
            <a:off x="11448288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8" name="object 3918"/>
          <p:cNvSpPr/>
          <p:nvPr/>
        </p:nvSpPr>
        <p:spPr>
          <a:xfrm>
            <a:off x="11448288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9" name="object 3919"/>
          <p:cNvSpPr/>
          <p:nvPr/>
        </p:nvSpPr>
        <p:spPr>
          <a:xfrm>
            <a:off x="11448288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0" name="object 3920"/>
          <p:cNvSpPr/>
          <p:nvPr/>
        </p:nvSpPr>
        <p:spPr>
          <a:xfrm>
            <a:off x="11448288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1" name="object 3921"/>
          <p:cNvSpPr/>
          <p:nvPr/>
        </p:nvSpPr>
        <p:spPr>
          <a:xfrm>
            <a:off x="11448288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2" name="object 3922"/>
          <p:cNvSpPr/>
          <p:nvPr/>
        </p:nvSpPr>
        <p:spPr>
          <a:xfrm>
            <a:off x="11448288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3" name="object 3923"/>
          <p:cNvSpPr/>
          <p:nvPr/>
        </p:nvSpPr>
        <p:spPr>
          <a:xfrm>
            <a:off x="11448288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4" name="object 3924"/>
          <p:cNvSpPr/>
          <p:nvPr/>
        </p:nvSpPr>
        <p:spPr>
          <a:xfrm>
            <a:off x="11448288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5" name="object 3925"/>
          <p:cNvSpPr/>
          <p:nvPr/>
        </p:nvSpPr>
        <p:spPr>
          <a:xfrm>
            <a:off x="11448288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6" name="object 3926"/>
          <p:cNvSpPr/>
          <p:nvPr/>
        </p:nvSpPr>
        <p:spPr>
          <a:xfrm>
            <a:off x="11448288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7" name="object 3927"/>
          <p:cNvSpPr/>
          <p:nvPr/>
        </p:nvSpPr>
        <p:spPr>
          <a:xfrm>
            <a:off x="11448288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8" name="object 3928"/>
          <p:cNvSpPr/>
          <p:nvPr/>
        </p:nvSpPr>
        <p:spPr>
          <a:xfrm>
            <a:off x="11448288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9" name="object 3929"/>
          <p:cNvSpPr/>
          <p:nvPr/>
        </p:nvSpPr>
        <p:spPr>
          <a:xfrm>
            <a:off x="11448288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0" name="object 3930"/>
          <p:cNvSpPr/>
          <p:nvPr/>
        </p:nvSpPr>
        <p:spPr>
          <a:xfrm>
            <a:off x="11448288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1" name="object 3931"/>
          <p:cNvSpPr/>
          <p:nvPr/>
        </p:nvSpPr>
        <p:spPr>
          <a:xfrm>
            <a:off x="11448288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2" name="object 3932"/>
          <p:cNvSpPr/>
          <p:nvPr/>
        </p:nvSpPr>
        <p:spPr>
          <a:xfrm>
            <a:off x="11448288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3" name="object 3933"/>
          <p:cNvSpPr/>
          <p:nvPr/>
        </p:nvSpPr>
        <p:spPr>
          <a:xfrm>
            <a:off x="11448288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4" name="object 3934"/>
          <p:cNvSpPr/>
          <p:nvPr/>
        </p:nvSpPr>
        <p:spPr>
          <a:xfrm>
            <a:off x="11448288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5" name="object 3935"/>
          <p:cNvSpPr/>
          <p:nvPr/>
        </p:nvSpPr>
        <p:spPr>
          <a:xfrm>
            <a:off x="11448288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6" name="object 3936"/>
          <p:cNvSpPr/>
          <p:nvPr/>
        </p:nvSpPr>
        <p:spPr>
          <a:xfrm>
            <a:off x="11448288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7" name="object 3937"/>
          <p:cNvSpPr/>
          <p:nvPr/>
        </p:nvSpPr>
        <p:spPr>
          <a:xfrm>
            <a:off x="11448288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8" name="object 3938"/>
          <p:cNvSpPr/>
          <p:nvPr/>
        </p:nvSpPr>
        <p:spPr>
          <a:xfrm>
            <a:off x="11448288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9" name="object 3939"/>
          <p:cNvSpPr/>
          <p:nvPr/>
        </p:nvSpPr>
        <p:spPr>
          <a:xfrm>
            <a:off x="11448288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0" name="object 3940"/>
          <p:cNvSpPr/>
          <p:nvPr/>
        </p:nvSpPr>
        <p:spPr>
          <a:xfrm>
            <a:off x="11448288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1" name="object 3941"/>
          <p:cNvSpPr/>
          <p:nvPr/>
        </p:nvSpPr>
        <p:spPr>
          <a:xfrm>
            <a:off x="11448288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2" name="object 3942"/>
          <p:cNvSpPr/>
          <p:nvPr/>
        </p:nvSpPr>
        <p:spPr>
          <a:xfrm>
            <a:off x="11448288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3" name="object 3943"/>
          <p:cNvSpPr/>
          <p:nvPr/>
        </p:nvSpPr>
        <p:spPr>
          <a:xfrm>
            <a:off x="11448288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4" name="object 3944"/>
          <p:cNvSpPr/>
          <p:nvPr/>
        </p:nvSpPr>
        <p:spPr>
          <a:xfrm>
            <a:off x="11448288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5" name="object 3945"/>
          <p:cNvSpPr/>
          <p:nvPr/>
        </p:nvSpPr>
        <p:spPr>
          <a:xfrm>
            <a:off x="11448288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6" name="object 3946"/>
          <p:cNvSpPr/>
          <p:nvPr/>
        </p:nvSpPr>
        <p:spPr>
          <a:xfrm>
            <a:off x="11448288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7" name="object 3947"/>
          <p:cNvSpPr/>
          <p:nvPr/>
        </p:nvSpPr>
        <p:spPr>
          <a:xfrm>
            <a:off x="11448288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8" name="object 3948"/>
          <p:cNvSpPr/>
          <p:nvPr/>
        </p:nvSpPr>
        <p:spPr>
          <a:xfrm>
            <a:off x="11448288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9" name="object 3949"/>
          <p:cNvSpPr/>
          <p:nvPr/>
        </p:nvSpPr>
        <p:spPr>
          <a:xfrm>
            <a:off x="11448288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0" name="object 3950"/>
          <p:cNvSpPr/>
          <p:nvPr/>
        </p:nvSpPr>
        <p:spPr>
          <a:xfrm>
            <a:off x="11448288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1" name="object 3951"/>
          <p:cNvSpPr/>
          <p:nvPr/>
        </p:nvSpPr>
        <p:spPr>
          <a:xfrm>
            <a:off x="11448288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2" name="object 3952"/>
          <p:cNvSpPr/>
          <p:nvPr/>
        </p:nvSpPr>
        <p:spPr>
          <a:xfrm>
            <a:off x="11448288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3" name="object 3953"/>
          <p:cNvSpPr/>
          <p:nvPr/>
        </p:nvSpPr>
        <p:spPr>
          <a:xfrm>
            <a:off x="11448288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4" name="object 3954"/>
          <p:cNvSpPr/>
          <p:nvPr/>
        </p:nvSpPr>
        <p:spPr>
          <a:xfrm>
            <a:off x="11448288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5" name="object 3955"/>
          <p:cNvSpPr/>
          <p:nvPr/>
        </p:nvSpPr>
        <p:spPr>
          <a:xfrm>
            <a:off x="11448288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6" name="object 3956"/>
          <p:cNvSpPr/>
          <p:nvPr/>
        </p:nvSpPr>
        <p:spPr>
          <a:xfrm>
            <a:off x="11448288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7" name="object 3957"/>
          <p:cNvSpPr/>
          <p:nvPr/>
        </p:nvSpPr>
        <p:spPr>
          <a:xfrm>
            <a:off x="11448288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8" name="object 3958"/>
          <p:cNvSpPr/>
          <p:nvPr/>
        </p:nvSpPr>
        <p:spPr>
          <a:xfrm>
            <a:off x="11448288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9" name="object 3959"/>
          <p:cNvSpPr/>
          <p:nvPr/>
        </p:nvSpPr>
        <p:spPr>
          <a:xfrm>
            <a:off x="11448288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0" name="object 3960"/>
          <p:cNvSpPr/>
          <p:nvPr/>
        </p:nvSpPr>
        <p:spPr>
          <a:xfrm>
            <a:off x="11448288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1" name="object 3961"/>
          <p:cNvSpPr/>
          <p:nvPr/>
        </p:nvSpPr>
        <p:spPr>
          <a:xfrm>
            <a:off x="11448288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2" name="object 3962"/>
          <p:cNvSpPr/>
          <p:nvPr/>
        </p:nvSpPr>
        <p:spPr>
          <a:xfrm>
            <a:off x="11448288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3" name="object 3963"/>
          <p:cNvSpPr/>
          <p:nvPr/>
        </p:nvSpPr>
        <p:spPr>
          <a:xfrm>
            <a:off x="11448288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4" name="object 3964"/>
          <p:cNvSpPr/>
          <p:nvPr/>
        </p:nvSpPr>
        <p:spPr>
          <a:xfrm>
            <a:off x="11448288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5" name="object 3965"/>
          <p:cNvSpPr/>
          <p:nvPr/>
        </p:nvSpPr>
        <p:spPr>
          <a:xfrm>
            <a:off x="11448288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6" name="object 3966"/>
          <p:cNvSpPr/>
          <p:nvPr/>
        </p:nvSpPr>
        <p:spPr>
          <a:xfrm>
            <a:off x="11722607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7" name="object 3967"/>
          <p:cNvSpPr/>
          <p:nvPr/>
        </p:nvSpPr>
        <p:spPr>
          <a:xfrm>
            <a:off x="11722607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8" name="object 3968"/>
          <p:cNvSpPr/>
          <p:nvPr/>
        </p:nvSpPr>
        <p:spPr>
          <a:xfrm>
            <a:off x="11722607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9" name="object 3969"/>
          <p:cNvSpPr/>
          <p:nvPr/>
        </p:nvSpPr>
        <p:spPr>
          <a:xfrm>
            <a:off x="11722607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0" name="object 3970"/>
          <p:cNvSpPr/>
          <p:nvPr/>
        </p:nvSpPr>
        <p:spPr>
          <a:xfrm>
            <a:off x="11722607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1" name="object 3971"/>
          <p:cNvSpPr/>
          <p:nvPr/>
        </p:nvSpPr>
        <p:spPr>
          <a:xfrm>
            <a:off x="11722607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2" name="object 3972"/>
          <p:cNvSpPr/>
          <p:nvPr/>
        </p:nvSpPr>
        <p:spPr>
          <a:xfrm>
            <a:off x="11722607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3" name="object 3973"/>
          <p:cNvSpPr/>
          <p:nvPr/>
        </p:nvSpPr>
        <p:spPr>
          <a:xfrm>
            <a:off x="11722607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4" name="object 3974"/>
          <p:cNvSpPr/>
          <p:nvPr/>
        </p:nvSpPr>
        <p:spPr>
          <a:xfrm>
            <a:off x="11722607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5" name="object 3975"/>
          <p:cNvSpPr/>
          <p:nvPr/>
        </p:nvSpPr>
        <p:spPr>
          <a:xfrm>
            <a:off x="11722607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6" name="object 3976"/>
          <p:cNvSpPr/>
          <p:nvPr/>
        </p:nvSpPr>
        <p:spPr>
          <a:xfrm>
            <a:off x="11722607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7" name="object 3977"/>
          <p:cNvSpPr/>
          <p:nvPr/>
        </p:nvSpPr>
        <p:spPr>
          <a:xfrm>
            <a:off x="11722607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8" name="object 3978"/>
          <p:cNvSpPr/>
          <p:nvPr/>
        </p:nvSpPr>
        <p:spPr>
          <a:xfrm>
            <a:off x="11722607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9" name="object 3979"/>
          <p:cNvSpPr/>
          <p:nvPr/>
        </p:nvSpPr>
        <p:spPr>
          <a:xfrm>
            <a:off x="11722607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0" name="object 3980"/>
          <p:cNvSpPr/>
          <p:nvPr/>
        </p:nvSpPr>
        <p:spPr>
          <a:xfrm>
            <a:off x="11722607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1" name="object 3981"/>
          <p:cNvSpPr/>
          <p:nvPr/>
        </p:nvSpPr>
        <p:spPr>
          <a:xfrm>
            <a:off x="11722607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2" name="object 3982"/>
          <p:cNvSpPr/>
          <p:nvPr/>
        </p:nvSpPr>
        <p:spPr>
          <a:xfrm>
            <a:off x="11722607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3" name="object 3983"/>
          <p:cNvSpPr/>
          <p:nvPr/>
        </p:nvSpPr>
        <p:spPr>
          <a:xfrm>
            <a:off x="11722607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4" name="object 3984"/>
          <p:cNvSpPr/>
          <p:nvPr/>
        </p:nvSpPr>
        <p:spPr>
          <a:xfrm>
            <a:off x="11722607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5" name="object 3985"/>
          <p:cNvSpPr/>
          <p:nvPr/>
        </p:nvSpPr>
        <p:spPr>
          <a:xfrm>
            <a:off x="11722607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6" name="object 3986"/>
          <p:cNvSpPr/>
          <p:nvPr/>
        </p:nvSpPr>
        <p:spPr>
          <a:xfrm>
            <a:off x="11722607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7" name="object 3987"/>
          <p:cNvSpPr/>
          <p:nvPr/>
        </p:nvSpPr>
        <p:spPr>
          <a:xfrm>
            <a:off x="11722607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8" name="object 3988"/>
          <p:cNvSpPr/>
          <p:nvPr/>
        </p:nvSpPr>
        <p:spPr>
          <a:xfrm>
            <a:off x="11722607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9" name="object 3989"/>
          <p:cNvSpPr/>
          <p:nvPr/>
        </p:nvSpPr>
        <p:spPr>
          <a:xfrm>
            <a:off x="11722607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0" name="object 3990"/>
          <p:cNvSpPr/>
          <p:nvPr/>
        </p:nvSpPr>
        <p:spPr>
          <a:xfrm>
            <a:off x="11722607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1" name="object 3991"/>
          <p:cNvSpPr/>
          <p:nvPr/>
        </p:nvSpPr>
        <p:spPr>
          <a:xfrm>
            <a:off x="11722607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2" name="object 3992"/>
          <p:cNvSpPr/>
          <p:nvPr/>
        </p:nvSpPr>
        <p:spPr>
          <a:xfrm>
            <a:off x="11722607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3" name="object 3993"/>
          <p:cNvSpPr/>
          <p:nvPr/>
        </p:nvSpPr>
        <p:spPr>
          <a:xfrm>
            <a:off x="11722607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4" name="object 3994"/>
          <p:cNvSpPr/>
          <p:nvPr/>
        </p:nvSpPr>
        <p:spPr>
          <a:xfrm>
            <a:off x="11722607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5" name="object 3995"/>
          <p:cNvSpPr/>
          <p:nvPr/>
        </p:nvSpPr>
        <p:spPr>
          <a:xfrm>
            <a:off x="11722607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6" name="object 3996"/>
          <p:cNvSpPr/>
          <p:nvPr/>
        </p:nvSpPr>
        <p:spPr>
          <a:xfrm>
            <a:off x="11722607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7" name="object 3997"/>
          <p:cNvSpPr/>
          <p:nvPr/>
        </p:nvSpPr>
        <p:spPr>
          <a:xfrm>
            <a:off x="11722607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8" name="object 3998"/>
          <p:cNvSpPr/>
          <p:nvPr/>
        </p:nvSpPr>
        <p:spPr>
          <a:xfrm>
            <a:off x="11722607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9" name="object 3999"/>
          <p:cNvSpPr/>
          <p:nvPr/>
        </p:nvSpPr>
        <p:spPr>
          <a:xfrm>
            <a:off x="11722607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0" name="object 4000"/>
          <p:cNvSpPr/>
          <p:nvPr/>
        </p:nvSpPr>
        <p:spPr>
          <a:xfrm>
            <a:off x="11722607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1" name="object 4001"/>
          <p:cNvSpPr/>
          <p:nvPr/>
        </p:nvSpPr>
        <p:spPr>
          <a:xfrm>
            <a:off x="11722607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2" name="object 4002"/>
          <p:cNvSpPr/>
          <p:nvPr/>
        </p:nvSpPr>
        <p:spPr>
          <a:xfrm>
            <a:off x="11722607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3" name="object 4003"/>
          <p:cNvSpPr/>
          <p:nvPr/>
        </p:nvSpPr>
        <p:spPr>
          <a:xfrm>
            <a:off x="11722607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4" name="object 4004"/>
          <p:cNvSpPr/>
          <p:nvPr/>
        </p:nvSpPr>
        <p:spPr>
          <a:xfrm>
            <a:off x="11722607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5" name="object 4005"/>
          <p:cNvSpPr/>
          <p:nvPr/>
        </p:nvSpPr>
        <p:spPr>
          <a:xfrm>
            <a:off x="11722607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6" name="object 4006"/>
          <p:cNvSpPr/>
          <p:nvPr/>
        </p:nvSpPr>
        <p:spPr>
          <a:xfrm>
            <a:off x="11722607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7" name="object 4007"/>
          <p:cNvSpPr/>
          <p:nvPr/>
        </p:nvSpPr>
        <p:spPr>
          <a:xfrm>
            <a:off x="11722607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8" name="object 4008"/>
          <p:cNvSpPr/>
          <p:nvPr/>
        </p:nvSpPr>
        <p:spPr>
          <a:xfrm>
            <a:off x="11722607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9" name="object 4009"/>
          <p:cNvSpPr/>
          <p:nvPr/>
        </p:nvSpPr>
        <p:spPr>
          <a:xfrm>
            <a:off x="11722607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0" name="object 4010"/>
          <p:cNvSpPr/>
          <p:nvPr/>
        </p:nvSpPr>
        <p:spPr>
          <a:xfrm>
            <a:off x="11722607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1" name="object 4011"/>
          <p:cNvSpPr/>
          <p:nvPr/>
        </p:nvSpPr>
        <p:spPr>
          <a:xfrm>
            <a:off x="11722607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2" name="object 4012"/>
          <p:cNvSpPr/>
          <p:nvPr/>
        </p:nvSpPr>
        <p:spPr>
          <a:xfrm>
            <a:off x="11722607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3" name="object 4013"/>
          <p:cNvSpPr/>
          <p:nvPr/>
        </p:nvSpPr>
        <p:spPr>
          <a:xfrm>
            <a:off x="11722607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4" name="object 4014"/>
          <p:cNvSpPr/>
          <p:nvPr/>
        </p:nvSpPr>
        <p:spPr>
          <a:xfrm>
            <a:off x="11722607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5" name="object 4015"/>
          <p:cNvSpPr/>
          <p:nvPr/>
        </p:nvSpPr>
        <p:spPr>
          <a:xfrm>
            <a:off x="11722607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6" name="object 4016"/>
          <p:cNvSpPr/>
          <p:nvPr/>
        </p:nvSpPr>
        <p:spPr>
          <a:xfrm>
            <a:off x="11722607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7" name="object 4017"/>
          <p:cNvSpPr/>
          <p:nvPr/>
        </p:nvSpPr>
        <p:spPr>
          <a:xfrm>
            <a:off x="11722607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8" name="object 4018"/>
          <p:cNvSpPr/>
          <p:nvPr/>
        </p:nvSpPr>
        <p:spPr>
          <a:xfrm>
            <a:off x="11722607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9" name="object 4019"/>
          <p:cNvSpPr/>
          <p:nvPr/>
        </p:nvSpPr>
        <p:spPr>
          <a:xfrm>
            <a:off x="11722607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0" name="object 4020"/>
          <p:cNvSpPr/>
          <p:nvPr/>
        </p:nvSpPr>
        <p:spPr>
          <a:xfrm>
            <a:off x="11722607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1" name="object 4021"/>
          <p:cNvSpPr/>
          <p:nvPr/>
        </p:nvSpPr>
        <p:spPr>
          <a:xfrm>
            <a:off x="11722607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2" name="object 4022"/>
          <p:cNvSpPr/>
          <p:nvPr/>
        </p:nvSpPr>
        <p:spPr>
          <a:xfrm>
            <a:off x="11722607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3" name="object 4023"/>
          <p:cNvSpPr/>
          <p:nvPr/>
        </p:nvSpPr>
        <p:spPr>
          <a:xfrm>
            <a:off x="11722607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4" name="object 4024"/>
          <p:cNvSpPr/>
          <p:nvPr/>
        </p:nvSpPr>
        <p:spPr>
          <a:xfrm>
            <a:off x="11722607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5" name="object 4025"/>
          <p:cNvSpPr/>
          <p:nvPr/>
        </p:nvSpPr>
        <p:spPr>
          <a:xfrm>
            <a:off x="11722607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6" name="object 4026"/>
          <p:cNvSpPr/>
          <p:nvPr/>
        </p:nvSpPr>
        <p:spPr>
          <a:xfrm>
            <a:off x="11722607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7" name="object 4027"/>
          <p:cNvSpPr/>
          <p:nvPr/>
        </p:nvSpPr>
        <p:spPr>
          <a:xfrm>
            <a:off x="11722607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8" name="object 4028"/>
          <p:cNvSpPr/>
          <p:nvPr/>
        </p:nvSpPr>
        <p:spPr>
          <a:xfrm>
            <a:off x="11722607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9" name="object 4029"/>
          <p:cNvSpPr/>
          <p:nvPr/>
        </p:nvSpPr>
        <p:spPr>
          <a:xfrm>
            <a:off x="11722607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0" name="object 4030"/>
          <p:cNvSpPr/>
          <p:nvPr/>
        </p:nvSpPr>
        <p:spPr>
          <a:xfrm>
            <a:off x="11722607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1" name="object 4031"/>
          <p:cNvSpPr/>
          <p:nvPr/>
        </p:nvSpPr>
        <p:spPr>
          <a:xfrm>
            <a:off x="11722607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2" name="object 4032"/>
          <p:cNvSpPr/>
          <p:nvPr/>
        </p:nvSpPr>
        <p:spPr>
          <a:xfrm>
            <a:off x="11722607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3" name="object 4033"/>
          <p:cNvSpPr/>
          <p:nvPr/>
        </p:nvSpPr>
        <p:spPr>
          <a:xfrm>
            <a:off x="11722607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4" name="object 4034"/>
          <p:cNvSpPr/>
          <p:nvPr/>
        </p:nvSpPr>
        <p:spPr>
          <a:xfrm>
            <a:off x="11722607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5" name="object 4035"/>
          <p:cNvSpPr/>
          <p:nvPr/>
        </p:nvSpPr>
        <p:spPr>
          <a:xfrm>
            <a:off x="11722607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6" name="object 4036"/>
          <p:cNvSpPr/>
          <p:nvPr/>
        </p:nvSpPr>
        <p:spPr>
          <a:xfrm>
            <a:off x="11722607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7" name="object 4037"/>
          <p:cNvSpPr/>
          <p:nvPr/>
        </p:nvSpPr>
        <p:spPr>
          <a:xfrm>
            <a:off x="11722607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8" name="object 4038"/>
          <p:cNvSpPr/>
          <p:nvPr/>
        </p:nvSpPr>
        <p:spPr>
          <a:xfrm>
            <a:off x="11722607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9" name="object 4039"/>
          <p:cNvSpPr/>
          <p:nvPr/>
        </p:nvSpPr>
        <p:spPr>
          <a:xfrm>
            <a:off x="11722607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0" name="object 4040"/>
          <p:cNvSpPr/>
          <p:nvPr/>
        </p:nvSpPr>
        <p:spPr>
          <a:xfrm>
            <a:off x="11722607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1" name="object 4041"/>
          <p:cNvSpPr/>
          <p:nvPr/>
        </p:nvSpPr>
        <p:spPr>
          <a:xfrm>
            <a:off x="11722607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2" name="object 4042"/>
          <p:cNvSpPr/>
          <p:nvPr/>
        </p:nvSpPr>
        <p:spPr>
          <a:xfrm>
            <a:off x="11722607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3" name="object 4043"/>
          <p:cNvSpPr/>
          <p:nvPr/>
        </p:nvSpPr>
        <p:spPr>
          <a:xfrm>
            <a:off x="11722607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4" name="object 4044"/>
          <p:cNvSpPr/>
          <p:nvPr/>
        </p:nvSpPr>
        <p:spPr>
          <a:xfrm>
            <a:off x="11722607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5" name="object 4045"/>
          <p:cNvSpPr/>
          <p:nvPr/>
        </p:nvSpPr>
        <p:spPr>
          <a:xfrm>
            <a:off x="11722607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6" name="object 4046"/>
          <p:cNvSpPr/>
          <p:nvPr/>
        </p:nvSpPr>
        <p:spPr>
          <a:xfrm>
            <a:off x="11722607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7" name="object 4047"/>
          <p:cNvSpPr/>
          <p:nvPr/>
        </p:nvSpPr>
        <p:spPr>
          <a:xfrm>
            <a:off x="11722607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8" name="object 4048"/>
          <p:cNvSpPr/>
          <p:nvPr/>
        </p:nvSpPr>
        <p:spPr>
          <a:xfrm>
            <a:off x="11722607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9" name="object 4049"/>
          <p:cNvSpPr/>
          <p:nvPr/>
        </p:nvSpPr>
        <p:spPr>
          <a:xfrm>
            <a:off x="11722607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0" name="object 4050"/>
          <p:cNvSpPr/>
          <p:nvPr/>
        </p:nvSpPr>
        <p:spPr>
          <a:xfrm>
            <a:off x="11722607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1" name="object 4051"/>
          <p:cNvSpPr/>
          <p:nvPr/>
        </p:nvSpPr>
        <p:spPr>
          <a:xfrm>
            <a:off x="11722607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2" name="object 4052"/>
          <p:cNvSpPr/>
          <p:nvPr/>
        </p:nvSpPr>
        <p:spPr>
          <a:xfrm>
            <a:off x="11722607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3" name="object 4053"/>
          <p:cNvSpPr/>
          <p:nvPr/>
        </p:nvSpPr>
        <p:spPr>
          <a:xfrm>
            <a:off x="11722607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4" name="object 4054"/>
          <p:cNvSpPr/>
          <p:nvPr/>
        </p:nvSpPr>
        <p:spPr>
          <a:xfrm>
            <a:off x="11722607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5" name="object 4055"/>
          <p:cNvSpPr/>
          <p:nvPr/>
        </p:nvSpPr>
        <p:spPr>
          <a:xfrm>
            <a:off x="11722607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6" name="object 4056"/>
          <p:cNvSpPr/>
          <p:nvPr/>
        </p:nvSpPr>
        <p:spPr>
          <a:xfrm>
            <a:off x="11722607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7" name="object 4057"/>
          <p:cNvSpPr/>
          <p:nvPr/>
        </p:nvSpPr>
        <p:spPr>
          <a:xfrm>
            <a:off x="11722607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8" name="object 4058"/>
          <p:cNvSpPr/>
          <p:nvPr/>
        </p:nvSpPr>
        <p:spPr>
          <a:xfrm>
            <a:off x="11722607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9" name="object 4059"/>
          <p:cNvSpPr/>
          <p:nvPr/>
        </p:nvSpPr>
        <p:spPr>
          <a:xfrm>
            <a:off x="11722607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0" name="object 4060"/>
          <p:cNvSpPr/>
          <p:nvPr/>
        </p:nvSpPr>
        <p:spPr>
          <a:xfrm>
            <a:off x="11722607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1" name="object 4061"/>
          <p:cNvSpPr/>
          <p:nvPr/>
        </p:nvSpPr>
        <p:spPr>
          <a:xfrm>
            <a:off x="11722607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2" name="object 4062"/>
          <p:cNvSpPr/>
          <p:nvPr/>
        </p:nvSpPr>
        <p:spPr>
          <a:xfrm>
            <a:off x="11722607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3" name="object 4063"/>
          <p:cNvSpPr/>
          <p:nvPr/>
        </p:nvSpPr>
        <p:spPr>
          <a:xfrm>
            <a:off x="11722607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4" name="object 4064"/>
          <p:cNvSpPr/>
          <p:nvPr/>
        </p:nvSpPr>
        <p:spPr>
          <a:xfrm>
            <a:off x="11722607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5" name="object 4065"/>
          <p:cNvSpPr/>
          <p:nvPr/>
        </p:nvSpPr>
        <p:spPr>
          <a:xfrm>
            <a:off x="11722607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6" name="object 4066"/>
          <p:cNvSpPr/>
          <p:nvPr/>
        </p:nvSpPr>
        <p:spPr>
          <a:xfrm>
            <a:off x="11722607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7" name="object 4067"/>
          <p:cNvSpPr/>
          <p:nvPr/>
        </p:nvSpPr>
        <p:spPr>
          <a:xfrm>
            <a:off x="11722607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8" name="object 4068"/>
          <p:cNvSpPr/>
          <p:nvPr/>
        </p:nvSpPr>
        <p:spPr>
          <a:xfrm>
            <a:off x="11722607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9" name="object 4069"/>
          <p:cNvSpPr/>
          <p:nvPr/>
        </p:nvSpPr>
        <p:spPr>
          <a:xfrm>
            <a:off x="11722607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0" name="object 4070"/>
          <p:cNvSpPr/>
          <p:nvPr/>
        </p:nvSpPr>
        <p:spPr>
          <a:xfrm>
            <a:off x="11722607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1" name="object 4071"/>
          <p:cNvSpPr/>
          <p:nvPr/>
        </p:nvSpPr>
        <p:spPr>
          <a:xfrm>
            <a:off x="11722607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2" name="object 4072"/>
          <p:cNvSpPr/>
          <p:nvPr/>
        </p:nvSpPr>
        <p:spPr>
          <a:xfrm>
            <a:off x="11722607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3" name="object 4073"/>
          <p:cNvSpPr/>
          <p:nvPr/>
        </p:nvSpPr>
        <p:spPr>
          <a:xfrm>
            <a:off x="11722607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4" name="object 4074"/>
          <p:cNvSpPr/>
          <p:nvPr/>
        </p:nvSpPr>
        <p:spPr>
          <a:xfrm>
            <a:off x="11722607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5" name="object 4075"/>
          <p:cNvSpPr/>
          <p:nvPr/>
        </p:nvSpPr>
        <p:spPr>
          <a:xfrm>
            <a:off x="11722607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6" name="object 4076"/>
          <p:cNvSpPr/>
          <p:nvPr/>
        </p:nvSpPr>
        <p:spPr>
          <a:xfrm>
            <a:off x="11722607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7" name="object 4077"/>
          <p:cNvSpPr/>
          <p:nvPr/>
        </p:nvSpPr>
        <p:spPr>
          <a:xfrm>
            <a:off x="11722607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8" name="object 4078"/>
          <p:cNvSpPr/>
          <p:nvPr/>
        </p:nvSpPr>
        <p:spPr>
          <a:xfrm>
            <a:off x="11722607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9" name="object 4079"/>
          <p:cNvSpPr/>
          <p:nvPr/>
        </p:nvSpPr>
        <p:spPr>
          <a:xfrm>
            <a:off x="11722607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0" name="object 4080"/>
          <p:cNvSpPr/>
          <p:nvPr/>
        </p:nvSpPr>
        <p:spPr>
          <a:xfrm>
            <a:off x="11722607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1" name="object 4081"/>
          <p:cNvSpPr/>
          <p:nvPr/>
        </p:nvSpPr>
        <p:spPr>
          <a:xfrm>
            <a:off x="11998452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2" name="object 4082"/>
          <p:cNvSpPr/>
          <p:nvPr/>
        </p:nvSpPr>
        <p:spPr>
          <a:xfrm>
            <a:off x="11998452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3" name="object 4083"/>
          <p:cNvSpPr/>
          <p:nvPr/>
        </p:nvSpPr>
        <p:spPr>
          <a:xfrm>
            <a:off x="11998452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4" name="object 4084"/>
          <p:cNvSpPr/>
          <p:nvPr/>
        </p:nvSpPr>
        <p:spPr>
          <a:xfrm>
            <a:off x="11998452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5" name="object 4085"/>
          <p:cNvSpPr/>
          <p:nvPr/>
        </p:nvSpPr>
        <p:spPr>
          <a:xfrm>
            <a:off x="11998452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6" name="object 4086"/>
          <p:cNvSpPr/>
          <p:nvPr/>
        </p:nvSpPr>
        <p:spPr>
          <a:xfrm>
            <a:off x="11998452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7" name="object 4087"/>
          <p:cNvSpPr/>
          <p:nvPr/>
        </p:nvSpPr>
        <p:spPr>
          <a:xfrm>
            <a:off x="11998452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8" name="object 4088"/>
          <p:cNvSpPr/>
          <p:nvPr/>
        </p:nvSpPr>
        <p:spPr>
          <a:xfrm>
            <a:off x="11998452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9" name="object 4089"/>
          <p:cNvSpPr/>
          <p:nvPr/>
        </p:nvSpPr>
        <p:spPr>
          <a:xfrm>
            <a:off x="11998452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0" name="object 4090"/>
          <p:cNvSpPr/>
          <p:nvPr/>
        </p:nvSpPr>
        <p:spPr>
          <a:xfrm>
            <a:off x="11998452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1" name="object 4091"/>
          <p:cNvSpPr/>
          <p:nvPr/>
        </p:nvSpPr>
        <p:spPr>
          <a:xfrm>
            <a:off x="11998452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2" name="object 4092"/>
          <p:cNvSpPr/>
          <p:nvPr/>
        </p:nvSpPr>
        <p:spPr>
          <a:xfrm>
            <a:off x="11998452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3" name="object 4093"/>
          <p:cNvSpPr/>
          <p:nvPr/>
        </p:nvSpPr>
        <p:spPr>
          <a:xfrm>
            <a:off x="11998452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4" name="object 4094"/>
          <p:cNvSpPr/>
          <p:nvPr/>
        </p:nvSpPr>
        <p:spPr>
          <a:xfrm>
            <a:off x="11998452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5" name="object 4095"/>
          <p:cNvSpPr/>
          <p:nvPr/>
        </p:nvSpPr>
        <p:spPr>
          <a:xfrm>
            <a:off x="11998452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6" name="object 4096"/>
          <p:cNvSpPr/>
          <p:nvPr/>
        </p:nvSpPr>
        <p:spPr>
          <a:xfrm>
            <a:off x="11998452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7" name="object 4097"/>
          <p:cNvSpPr/>
          <p:nvPr/>
        </p:nvSpPr>
        <p:spPr>
          <a:xfrm>
            <a:off x="11998452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8" name="object 4098"/>
          <p:cNvSpPr/>
          <p:nvPr/>
        </p:nvSpPr>
        <p:spPr>
          <a:xfrm>
            <a:off x="11998452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9" name="object 4099"/>
          <p:cNvSpPr/>
          <p:nvPr/>
        </p:nvSpPr>
        <p:spPr>
          <a:xfrm>
            <a:off x="11998452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0" name="object 4100"/>
          <p:cNvSpPr/>
          <p:nvPr/>
        </p:nvSpPr>
        <p:spPr>
          <a:xfrm>
            <a:off x="11998452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1" name="object 4101"/>
          <p:cNvSpPr/>
          <p:nvPr/>
        </p:nvSpPr>
        <p:spPr>
          <a:xfrm>
            <a:off x="11998452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2" name="object 4102"/>
          <p:cNvSpPr/>
          <p:nvPr/>
        </p:nvSpPr>
        <p:spPr>
          <a:xfrm>
            <a:off x="11998452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3" name="object 4103"/>
          <p:cNvSpPr/>
          <p:nvPr/>
        </p:nvSpPr>
        <p:spPr>
          <a:xfrm>
            <a:off x="11998452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4" name="object 4104"/>
          <p:cNvSpPr/>
          <p:nvPr/>
        </p:nvSpPr>
        <p:spPr>
          <a:xfrm>
            <a:off x="11998452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5" name="object 4105"/>
          <p:cNvSpPr/>
          <p:nvPr/>
        </p:nvSpPr>
        <p:spPr>
          <a:xfrm>
            <a:off x="11998452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6" name="object 4106"/>
          <p:cNvSpPr/>
          <p:nvPr/>
        </p:nvSpPr>
        <p:spPr>
          <a:xfrm>
            <a:off x="11998452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7" name="object 4107"/>
          <p:cNvSpPr/>
          <p:nvPr/>
        </p:nvSpPr>
        <p:spPr>
          <a:xfrm>
            <a:off x="11998452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8" name="object 4108"/>
          <p:cNvSpPr/>
          <p:nvPr/>
        </p:nvSpPr>
        <p:spPr>
          <a:xfrm>
            <a:off x="11998452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9" name="object 4109"/>
          <p:cNvSpPr/>
          <p:nvPr/>
        </p:nvSpPr>
        <p:spPr>
          <a:xfrm>
            <a:off x="11998452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0" name="object 4110"/>
          <p:cNvSpPr/>
          <p:nvPr/>
        </p:nvSpPr>
        <p:spPr>
          <a:xfrm>
            <a:off x="11998452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1" name="object 4111"/>
          <p:cNvSpPr/>
          <p:nvPr/>
        </p:nvSpPr>
        <p:spPr>
          <a:xfrm>
            <a:off x="11998452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2" name="object 4112"/>
          <p:cNvSpPr/>
          <p:nvPr/>
        </p:nvSpPr>
        <p:spPr>
          <a:xfrm>
            <a:off x="11998452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3" name="object 4113"/>
          <p:cNvSpPr/>
          <p:nvPr/>
        </p:nvSpPr>
        <p:spPr>
          <a:xfrm>
            <a:off x="11998452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4" name="object 4114"/>
          <p:cNvSpPr/>
          <p:nvPr/>
        </p:nvSpPr>
        <p:spPr>
          <a:xfrm>
            <a:off x="11998452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5" name="object 4115"/>
          <p:cNvSpPr/>
          <p:nvPr/>
        </p:nvSpPr>
        <p:spPr>
          <a:xfrm>
            <a:off x="11998452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6" name="object 4116"/>
          <p:cNvSpPr/>
          <p:nvPr/>
        </p:nvSpPr>
        <p:spPr>
          <a:xfrm>
            <a:off x="11998452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7" name="object 4117"/>
          <p:cNvSpPr/>
          <p:nvPr/>
        </p:nvSpPr>
        <p:spPr>
          <a:xfrm>
            <a:off x="11998452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8" name="object 4118"/>
          <p:cNvSpPr/>
          <p:nvPr/>
        </p:nvSpPr>
        <p:spPr>
          <a:xfrm>
            <a:off x="11998452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9" name="object 4119"/>
          <p:cNvSpPr/>
          <p:nvPr/>
        </p:nvSpPr>
        <p:spPr>
          <a:xfrm>
            <a:off x="11998452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0" name="object 4120"/>
          <p:cNvSpPr/>
          <p:nvPr/>
        </p:nvSpPr>
        <p:spPr>
          <a:xfrm>
            <a:off x="11998452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1" name="object 4121"/>
          <p:cNvSpPr/>
          <p:nvPr/>
        </p:nvSpPr>
        <p:spPr>
          <a:xfrm>
            <a:off x="11998452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2" name="object 4122"/>
          <p:cNvSpPr/>
          <p:nvPr/>
        </p:nvSpPr>
        <p:spPr>
          <a:xfrm>
            <a:off x="11998452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3" name="object 4123"/>
          <p:cNvSpPr/>
          <p:nvPr/>
        </p:nvSpPr>
        <p:spPr>
          <a:xfrm>
            <a:off x="11998452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4" name="object 4124"/>
          <p:cNvSpPr/>
          <p:nvPr/>
        </p:nvSpPr>
        <p:spPr>
          <a:xfrm>
            <a:off x="11998452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5" name="object 4125"/>
          <p:cNvSpPr/>
          <p:nvPr/>
        </p:nvSpPr>
        <p:spPr>
          <a:xfrm>
            <a:off x="11998452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6" name="object 4126"/>
          <p:cNvSpPr/>
          <p:nvPr/>
        </p:nvSpPr>
        <p:spPr>
          <a:xfrm>
            <a:off x="11998452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7" name="object 4127"/>
          <p:cNvSpPr/>
          <p:nvPr/>
        </p:nvSpPr>
        <p:spPr>
          <a:xfrm>
            <a:off x="11998452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8" name="object 4128"/>
          <p:cNvSpPr/>
          <p:nvPr/>
        </p:nvSpPr>
        <p:spPr>
          <a:xfrm>
            <a:off x="11998452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9" name="object 4129"/>
          <p:cNvSpPr/>
          <p:nvPr/>
        </p:nvSpPr>
        <p:spPr>
          <a:xfrm>
            <a:off x="11998452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0" name="object 4130"/>
          <p:cNvSpPr/>
          <p:nvPr/>
        </p:nvSpPr>
        <p:spPr>
          <a:xfrm>
            <a:off x="11998452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1" name="object 4131"/>
          <p:cNvSpPr/>
          <p:nvPr/>
        </p:nvSpPr>
        <p:spPr>
          <a:xfrm>
            <a:off x="11998452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2" name="object 4132"/>
          <p:cNvSpPr/>
          <p:nvPr/>
        </p:nvSpPr>
        <p:spPr>
          <a:xfrm>
            <a:off x="11998452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3" name="object 4133"/>
          <p:cNvSpPr/>
          <p:nvPr/>
        </p:nvSpPr>
        <p:spPr>
          <a:xfrm>
            <a:off x="11998452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4" name="object 4134"/>
          <p:cNvSpPr/>
          <p:nvPr/>
        </p:nvSpPr>
        <p:spPr>
          <a:xfrm>
            <a:off x="11998452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5" name="object 4135"/>
          <p:cNvSpPr/>
          <p:nvPr/>
        </p:nvSpPr>
        <p:spPr>
          <a:xfrm>
            <a:off x="11998452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6" name="object 4136"/>
          <p:cNvSpPr/>
          <p:nvPr/>
        </p:nvSpPr>
        <p:spPr>
          <a:xfrm>
            <a:off x="11998452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7" name="object 4137"/>
          <p:cNvSpPr/>
          <p:nvPr/>
        </p:nvSpPr>
        <p:spPr>
          <a:xfrm>
            <a:off x="11998452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8" name="object 4138"/>
          <p:cNvSpPr/>
          <p:nvPr/>
        </p:nvSpPr>
        <p:spPr>
          <a:xfrm>
            <a:off x="11998452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9" name="object 4139"/>
          <p:cNvSpPr/>
          <p:nvPr/>
        </p:nvSpPr>
        <p:spPr>
          <a:xfrm>
            <a:off x="11998452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0" name="object 4140"/>
          <p:cNvSpPr/>
          <p:nvPr/>
        </p:nvSpPr>
        <p:spPr>
          <a:xfrm>
            <a:off x="11998452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1" name="object 4141"/>
          <p:cNvSpPr/>
          <p:nvPr/>
        </p:nvSpPr>
        <p:spPr>
          <a:xfrm>
            <a:off x="11998452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2" name="object 4142"/>
          <p:cNvSpPr/>
          <p:nvPr/>
        </p:nvSpPr>
        <p:spPr>
          <a:xfrm>
            <a:off x="11998452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3" name="object 4143"/>
          <p:cNvSpPr/>
          <p:nvPr/>
        </p:nvSpPr>
        <p:spPr>
          <a:xfrm>
            <a:off x="11998452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4" name="object 4144"/>
          <p:cNvSpPr/>
          <p:nvPr/>
        </p:nvSpPr>
        <p:spPr>
          <a:xfrm>
            <a:off x="11998452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5" name="object 4145"/>
          <p:cNvSpPr/>
          <p:nvPr/>
        </p:nvSpPr>
        <p:spPr>
          <a:xfrm>
            <a:off x="11998452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6" name="object 4146"/>
          <p:cNvSpPr/>
          <p:nvPr/>
        </p:nvSpPr>
        <p:spPr>
          <a:xfrm>
            <a:off x="11998452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7" name="object 4147"/>
          <p:cNvSpPr/>
          <p:nvPr/>
        </p:nvSpPr>
        <p:spPr>
          <a:xfrm>
            <a:off x="11998452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8" name="object 4148"/>
          <p:cNvSpPr/>
          <p:nvPr/>
        </p:nvSpPr>
        <p:spPr>
          <a:xfrm>
            <a:off x="11998452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9" name="object 4149"/>
          <p:cNvSpPr/>
          <p:nvPr/>
        </p:nvSpPr>
        <p:spPr>
          <a:xfrm>
            <a:off x="11998452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0" name="object 4150"/>
          <p:cNvSpPr/>
          <p:nvPr/>
        </p:nvSpPr>
        <p:spPr>
          <a:xfrm>
            <a:off x="11998452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1" name="object 4151"/>
          <p:cNvSpPr/>
          <p:nvPr/>
        </p:nvSpPr>
        <p:spPr>
          <a:xfrm>
            <a:off x="11998452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2" name="object 4152"/>
          <p:cNvSpPr/>
          <p:nvPr/>
        </p:nvSpPr>
        <p:spPr>
          <a:xfrm>
            <a:off x="11998452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3" name="object 4153"/>
          <p:cNvSpPr/>
          <p:nvPr/>
        </p:nvSpPr>
        <p:spPr>
          <a:xfrm>
            <a:off x="11998452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4" name="object 4154"/>
          <p:cNvSpPr/>
          <p:nvPr/>
        </p:nvSpPr>
        <p:spPr>
          <a:xfrm>
            <a:off x="11998452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5" name="object 4155"/>
          <p:cNvSpPr/>
          <p:nvPr/>
        </p:nvSpPr>
        <p:spPr>
          <a:xfrm>
            <a:off x="11998452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6" name="object 4156"/>
          <p:cNvSpPr/>
          <p:nvPr/>
        </p:nvSpPr>
        <p:spPr>
          <a:xfrm>
            <a:off x="11998452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7" name="object 4157"/>
          <p:cNvSpPr/>
          <p:nvPr/>
        </p:nvSpPr>
        <p:spPr>
          <a:xfrm>
            <a:off x="11998452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8" name="object 4158"/>
          <p:cNvSpPr/>
          <p:nvPr/>
        </p:nvSpPr>
        <p:spPr>
          <a:xfrm>
            <a:off x="11998452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9" name="object 4159"/>
          <p:cNvSpPr/>
          <p:nvPr/>
        </p:nvSpPr>
        <p:spPr>
          <a:xfrm>
            <a:off x="11998452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0" name="object 4160"/>
          <p:cNvSpPr/>
          <p:nvPr/>
        </p:nvSpPr>
        <p:spPr>
          <a:xfrm>
            <a:off x="11998452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1" name="object 4161"/>
          <p:cNvSpPr/>
          <p:nvPr/>
        </p:nvSpPr>
        <p:spPr>
          <a:xfrm>
            <a:off x="11998452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2" name="object 4162"/>
          <p:cNvSpPr/>
          <p:nvPr/>
        </p:nvSpPr>
        <p:spPr>
          <a:xfrm>
            <a:off x="11998452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3" name="object 4163"/>
          <p:cNvSpPr/>
          <p:nvPr/>
        </p:nvSpPr>
        <p:spPr>
          <a:xfrm>
            <a:off x="11998452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4" name="object 4164"/>
          <p:cNvSpPr/>
          <p:nvPr/>
        </p:nvSpPr>
        <p:spPr>
          <a:xfrm>
            <a:off x="11998452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5" name="object 4165"/>
          <p:cNvSpPr/>
          <p:nvPr/>
        </p:nvSpPr>
        <p:spPr>
          <a:xfrm>
            <a:off x="11998452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6" name="object 4166"/>
          <p:cNvSpPr/>
          <p:nvPr/>
        </p:nvSpPr>
        <p:spPr>
          <a:xfrm>
            <a:off x="11998452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7" name="object 4167"/>
          <p:cNvSpPr/>
          <p:nvPr/>
        </p:nvSpPr>
        <p:spPr>
          <a:xfrm>
            <a:off x="11998452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8" name="object 4168"/>
          <p:cNvSpPr/>
          <p:nvPr/>
        </p:nvSpPr>
        <p:spPr>
          <a:xfrm>
            <a:off x="11998452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9" name="object 4169"/>
          <p:cNvSpPr/>
          <p:nvPr/>
        </p:nvSpPr>
        <p:spPr>
          <a:xfrm>
            <a:off x="11998452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0" name="object 4170"/>
          <p:cNvSpPr/>
          <p:nvPr/>
        </p:nvSpPr>
        <p:spPr>
          <a:xfrm>
            <a:off x="11998452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1" name="object 4171"/>
          <p:cNvSpPr/>
          <p:nvPr/>
        </p:nvSpPr>
        <p:spPr>
          <a:xfrm>
            <a:off x="11998452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2" name="object 4172"/>
          <p:cNvSpPr/>
          <p:nvPr/>
        </p:nvSpPr>
        <p:spPr>
          <a:xfrm>
            <a:off x="11998452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3" name="object 4173"/>
          <p:cNvSpPr/>
          <p:nvPr/>
        </p:nvSpPr>
        <p:spPr>
          <a:xfrm>
            <a:off x="11998452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4" name="object 4174"/>
          <p:cNvSpPr/>
          <p:nvPr/>
        </p:nvSpPr>
        <p:spPr>
          <a:xfrm>
            <a:off x="11998452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5" name="object 4175"/>
          <p:cNvSpPr/>
          <p:nvPr/>
        </p:nvSpPr>
        <p:spPr>
          <a:xfrm>
            <a:off x="11998452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6" name="object 4176"/>
          <p:cNvSpPr/>
          <p:nvPr/>
        </p:nvSpPr>
        <p:spPr>
          <a:xfrm>
            <a:off x="11998452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7" name="object 4177"/>
          <p:cNvSpPr/>
          <p:nvPr/>
        </p:nvSpPr>
        <p:spPr>
          <a:xfrm>
            <a:off x="11998452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8" name="object 4178"/>
          <p:cNvSpPr/>
          <p:nvPr/>
        </p:nvSpPr>
        <p:spPr>
          <a:xfrm>
            <a:off x="11998452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9" name="object 4179"/>
          <p:cNvSpPr/>
          <p:nvPr/>
        </p:nvSpPr>
        <p:spPr>
          <a:xfrm>
            <a:off x="11998452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0" name="object 4180"/>
          <p:cNvSpPr/>
          <p:nvPr/>
        </p:nvSpPr>
        <p:spPr>
          <a:xfrm>
            <a:off x="11998452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1" name="object 4181"/>
          <p:cNvSpPr/>
          <p:nvPr/>
        </p:nvSpPr>
        <p:spPr>
          <a:xfrm>
            <a:off x="11998452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2" name="object 4182"/>
          <p:cNvSpPr/>
          <p:nvPr/>
        </p:nvSpPr>
        <p:spPr>
          <a:xfrm>
            <a:off x="11998452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3" name="object 4183"/>
          <p:cNvSpPr/>
          <p:nvPr/>
        </p:nvSpPr>
        <p:spPr>
          <a:xfrm>
            <a:off x="11998452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4" name="object 4184"/>
          <p:cNvSpPr/>
          <p:nvPr/>
        </p:nvSpPr>
        <p:spPr>
          <a:xfrm>
            <a:off x="11998452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5" name="object 4185"/>
          <p:cNvSpPr/>
          <p:nvPr/>
        </p:nvSpPr>
        <p:spPr>
          <a:xfrm>
            <a:off x="11998452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6" name="object 4186"/>
          <p:cNvSpPr/>
          <p:nvPr/>
        </p:nvSpPr>
        <p:spPr>
          <a:xfrm>
            <a:off x="11998452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7" name="object 4187"/>
          <p:cNvSpPr/>
          <p:nvPr/>
        </p:nvSpPr>
        <p:spPr>
          <a:xfrm>
            <a:off x="11998452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8" name="object 4188"/>
          <p:cNvSpPr/>
          <p:nvPr/>
        </p:nvSpPr>
        <p:spPr>
          <a:xfrm>
            <a:off x="11998452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9" name="object 4189"/>
          <p:cNvSpPr/>
          <p:nvPr/>
        </p:nvSpPr>
        <p:spPr>
          <a:xfrm>
            <a:off x="11998452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0" name="object 4190"/>
          <p:cNvSpPr/>
          <p:nvPr/>
        </p:nvSpPr>
        <p:spPr>
          <a:xfrm>
            <a:off x="11998452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1" name="object 4191"/>
          <p:cNvSpPr/>
          <p:nvPr/>
        </p:nvSpPr>
        <p:spPr>
          <a:xfrm>
            <a:off x="11998452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2" name="object 4192"/>
          <p:cNvSpPr/>
          <p:nvPr/>
        </p:nvSpPr>
        <p:spPr>
          <a:xfrm>
            <a:off x="11998452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3" name="object 4193"/>
          <p:cNvSpPr/>
          <p:nvPr/>
        </p:nvSpPr>
        <p:spPr>
          <a:xfrm>
            <a:off x="11998452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4" name="object 4194"/>
          <p:cNvSpPr/>
          <p:nvPr/>
        </p:nvSpPr>
        <p:spPr>
          <a:xfrm>
            <a:off x="11998452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5" name="object 4195"/>
          <p:cNvSpPr/>
          <p:nvPr/>
        </p:nvSpPr>
        <p:spPr>
          <a:xfrm>
            <a:off x="11998452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6" name="object 4196"/>
          <p:cNvSpPr/>
          <p:nvPr/>
        </p:nvSpPr>
        <p:spPr>
          <a:xfrm>
            <a:off x="12272771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7" name="object 4197"/>
          <p:cNvSpPr/>
          <p:nvPr/>
        </p:nvSpPr>
        <p:spPr>
          <a:xfrm>
            <a:off x="12272771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8" name="object 4198"/>
          <p:cNvSpPr/>
          <p:nvPr/>
        </p:nvSpPr>
        <p:spPr>
          <a:xfrm>
            <a:off x="12272771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9" name="object 4199"/>
          <p:cNvSpPr/>
          <p:nvPr/>
        </p:nvSpPr>
        <p:spPr>
          <a:xfrm>
            <a:off x="12272771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0" name="object 4200"/>
          <p:cNvSpPr/>
          <p:nvPr/>
        </p:nvSpPr>
        <p:spPr>
          <a:xfrm>
            <a:off x="12272771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1" name="object 4201"/>
          <p:cNvSpPr/>
          <p:nvPr/>
        </p:nvSpPr>
        <p:spPr>
          <a:xfrm>
            <a:off x="12272771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2" name="object 4202"/>
          <p:cNvSpPr/>
          <p:nvPr/>
        </p:nvSpPr>
        <p:spPr>
          <a:xfrm>
            <a:off x="12272771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3" name="object 4203"/>
          <p:cNvSpPr/>
          <p:nvPr/>
        </p:nvSpPr>
        <p:spPr>
          <a:xfrm>
            <a:off x="12272771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4" name="object 4204"/>
          <p:cNvSpPr/>
          <p:nvPr/>
        </p:nvSpPr>
        <p:spPr>
          <a:xfrm>
            <a:off x="12272771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5" name="object 4205"/>
          <p:cNvSpPr/>
          <p:nvPr/>
        </p:nvSpPr>
        <p:spPr>
          <a:xfrm>
            <a:off x="12272771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6" name="object 4206"/>
          <p:cNvSpPr/>
          <p:nvPr/>
        </p:nvSpPr>
        <p:spPr>
          <a:xfrm>
            <a:off x="12272771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7" name="object 4207"/>
          <p:cNvSpPr/>
          <p:nvPr/>
        </p:nvSpPr>
        <p:spPr>
          <a:xfrm>
            <a:off x="12272771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8" name="object 4208"/>
          <p:cNvSpPr/>
          <p:nvPr/>
        </p:nvSpPr>
        <p:spPr>
          <a:xfrm>
            <a:off x="12272771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9" name="object 4209"/>
          <p:cNvSpPr/>
          <p:nvPr/>
        </p:nvSpPr>
        <p:spPr>
          <a:xfrm>
            <a:off x="12272771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0" name="object 4210"/>
          <p:cNvSpPr/>
          <p:nvPr/>
        </p:nvSpPr>
        <p:spPr>
          <a:xfrm>
            <a:off x="12272771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1" name="object 4211"/>
          <p:cNvSpPr/>
          <p:nvPr/>
        </p:nvSpPr>
        <p:spPr>
          <a:xfrm>
            <a:off x="12272771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2" name="object 4212"/>
          <p:cNvSpPr/>
          <p:nvPr/>
        </p:nvSpPr>
        <p:spPr>
          <a:xfrm>
            <a:off x="12272771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3" name="object 4213"/>
          <p:cNvSpPr/>
          <p:nvPr/>
        </p:nvSpPr>
        <p:spPr>
          <a:xfrm>
            <a:off x="12272771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4" name="object 4214"/>
          <p:cNvSpPr/>
          <p:nvPr/>
        </p:nvSpPr>
        <p:spPr>
          <a:xfrm>
            <a:off x="12272771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5" name="object 4215"/>
          <p:cNvSpPr/>
          <p:nvPr/>
        </p:nvSpPr>
        <p:spPr>
          <a:xfrm>
            <a:off x="12272771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6" name="object 4216"/>
          <p:cNvSpPr/>
          <p:nvPr/>
        </p:nvSpPr>
        <p:spPr>
          <a:xfrm>
            <a:off x="12272771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7" name="object 4217"/>
          <p:cNvSpPr/>
          <p:nvPr/>
        </p:nvSpPr>
        <p:spPr>
          <a:xfrm>
            <a:off x="12272771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8" name="object 4218"/>
          <p:cNvSpPr/>
          <p:nvPr/>
        </p:nvSpPr>
        <p:spPr>
          <a:xfrm>
            <a:off x="12272771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9" name="object 4219"/>
          <p:cNvSpPr/>
          <p:nvPr/>
        </p:nvSpPr>
        <p:spPr>
          <a:xfrm>
            <a:off x="12272771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0" name="object 4220"/>
          <p:cNvSpPr/>
          <p:nvPr/>
        </p:nvSpPr>
        <p:spPr>
          <a:xfrm>
            <a:off x="12272771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1" name="object 4221"/>
          <p:cNvSpPr/>
          <p:nvPr/>
        </p:nvSpPr>
        <p:spPr>
          <a:xfrm>
            <a:off x="12272771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2" name="object 4222"/>
          <p:cNvSpPr/>
          <p:nvPr/>
        </p:nvSpPr>
        <p:spPr>
          <a:xfrm>
            <a:off x="12272771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3" name="object 4223"/>
          <p:cNvSpPr/>
          <p:nvPr/>
        </p:nvSpPr>
        <p:spPr>
          <a:xfrm>
            <a:off x="12272771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4" name="object 4224"/>
          <p:cNvSpPr/>
          <p:nvPr/>
        </p:nvSpPr>
        <p:spPr>
          <a:xfrm>
            <a:off x="12272771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5" name="object 4225"/>
          <p:cNvSpPr/>
          <p:nvPr/>
        </p:nvSpPr>
        <p:spPr>
          <a:xfrm>
            <a:off x="12272771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6" name="object 4226"/>
          <p:cNvSpPr/>
          <p:nvPr/>
        </p:nvSpPr>
        <p:spPr>
          <a:xfrm>
            <a:off x="12272771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7" name="object 4227"/>
          <p:cNvSpPr/>
          <p:nvPr/>
        </p:nvSpPr>
        <p:spPr>
          <a:xfrm>
            <a:off x="12272771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8" name="object 4228"/>
          <p:cNvSpPr/>
          <p:nvPr/>
        </p:nvSpPr>
        <p:spPr>
          <a:xfrm>
            <a:off x="12272771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9" name="object 4229"/>
          <p:cNvSpPr/>
          <p:nvPr/>
        </p:nvSpPr>
        <p:spPr>
          <a:xfrm>
            <a:off x="12272771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0" name="object 4230"/>
          <p:cNvSpPr/>
          <p:nvPr/>
        </p:nvSpPr>
        <p:spPr>
          <a:xfrm>
            <a:off x="12272771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1" name="object 4231"/>
          <p:cNvSpPr/>
          <p:nvPr/>
        </p:nvSpPr>
        <p:spPr>
          <a:xfrm>
            <a:off x="12272771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2" name="object 4232"/>
          <p:cNvSpPr/>
          <p:nvPr/>
        </p:nvSpPr>
        <p:spPr>
          <a:xfrm>
            <a:off x="12272771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3" name="object 4233"/>
          <p:cNvSpPr/>
          <p:nvPr/>
        </p:nvSpPr>
        <p:spPr>
          <a:xfrm>
            <a:off x="12272771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4" name="object 4234"/>
          <p:cNvSpPr/>
          <p:nvPr/>
        </p:nvSpPr>
        <p:spPr>
          <a:xfrm>
            <a:off x="12272771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5" name="object 4235"/>
          <p:cNvSpPr/>
          <p:nvPr/>
        </p:nvSpPr>
        <p:spPr>
          <a:xfrm>
            <a:off x="12272771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6" name="object 4236"/>
          <p:cNvSpPr/>
          <p:nvPr/>
        </p:nvSpPr>
        <p:spPr>
          <a:xfrm>
            <a:off x="12272771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7" name="object 4237"/>
          <p:cNvSpPr/>
          <p:nvPr/>
        </p:nvSpPr>
        <p:spPr>
          <a:xfrm>
            <a:off x="12272771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8" name="object 4238"/>
          <p:cNvSpPr/>
          <p:nvPr/>
        </p:nvSpPr>
        <p:spPr>
          <a:xfrm>
            <a:off x="12272771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9" name="object 4239"/>
          <p:cNvSpPr/>
          <p:nvPr/>
        </p:nvSpPr>
        <p:spPr>
          <a:xfrm>
            <a:off x="12272771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0" name="object 4240"/>
          <p:cNvSpPr/>
          <p:nvPr/>
        </p:nvSpPr>
        <p:spPr>
          <a:xfrm>
            <a:off x="12272771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1" name="object 4241"/>
          <p:cNvSpPr/>
          <p:nvPr/>
        </p:nvSpPr>
        <p:spPr>
          <a:xfrm>
            <a:off x="12272771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2" name="object 4242"/>
          <p:cNvSpPr/>
          <p:nvPr/>
        </p:nvSpPr>
        <p:spPr>
          <a:xfrm>
            <a:off x="12272771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3" name="object 4243"/>
          <p:cNvSpPr/>
          <p:nvPr/>
        </p:nvSpPr>
        <p:spPr>
          <a:xfrm>
            <a:off x="12272771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4" name="object 4244"/>
          <p:cNvSpPr/>
          <p:nvPr/>
        </p:nvSpPr>
        <p:spPr>
          <a:xfrm>
            <a:off x="12272771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5" name="object 4245"/>
          <p:cNvSpPr/>
          <p:nvPr/>
        </p:nvSpPr>
        <p:spPr>
          <a:xfrm>
            <a:off x="12272771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6" name="object 4246"/>
          <p:cNvSpPr/>
          <p:nvPr/>
        </p:nvSpPr>
        <p:spPr>
          <a:xfrm>
            <a:off x="12272771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7" name="object 4247"/>
          <p:cNvSpPr/>
          <p:nvPr/>
        </p:nvSpPr>
        <p:spPr>
          <a:xfrm>
            <a:off x="12272771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8" name="object 4248"/>
          <p:cNvSpPr/>
          <p:nvPr/>
        </p:nvSpPr>
        <p:spPr>
          <a:xfrm>
            <a:off x="12272771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9" name="object 4249"/>
          <p:cNvSpPr/>
          <p:nvPr/>
        </p:nvSpPr>
        <p:spPr>
          <a:xfrm>
            <a:off x="12272771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0" name="object 4250"/>
          <p:cNvSpPr/>
          <p:nvPr/>
        </p:nvSpPr>
        <p:spPr>
          <a:xfrm>
            <a:off x="12272771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1" name="object 4251"/>
          <p:cNvSpPr/>
          <p:nvPr/>
        </p:nvSpPr>
        <p:spPr>
          <a:xfrm>
            <a:off x="12272771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2" name="object 4252"/>
          <p:cNvSpPr/>
          <p:nvPr/>
        </p:nvSpPr>
        <p:spPr>
          <a:xfrm>
            <a:off x="12272771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3" name="object 4253"/>
          <p:cNvSpPr/>
          <p:nvPr/>
        </p:nvSpPr>
        <p:spPr>
          <a:xfrm>
            <a:off x="12272771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4" name="object 4254"/>
          <p:cNvSpPr/>
          <p:nvPr/>
        </p:nvSpPr>
        <p:spPr>
          <a:xfrm>
            <a:off x="12272771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5" name="object 4255"/>
          <p:cNvSpPr/>
          <p:nvPr/>
        </p:nvSpPr>
        <p:spPr>
          <a:xfrm>
            <a:off x="12272771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6" name="object 4256"/>
          <p:cNvSpPr/>
          <p:nvPr/>
        </p:nvSpPr>
        <p:spPr>
          <a:xfrm>
            <a:off x="12272771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7" name="object 4257"/>
          <p:cNvSpPr/>
          <p:nvPr/>
        </p:nvSpPr>
        <p:spPr>
          <a:xfrm>
            <a:off x="12272771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8" name="object 4258"/>
          <p:cNvSpPr/>
          <p:nvPr/>
        </p:nvSpPr>
        <p:spPr>
          <a:xfrm>
            <a:off x="12272771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9" name="object 4259"/>
          <p:cNvSpPr/>
          <p:nvPr/>
        </p:nvSpPr>
        <p:spPr>
          <a:xfrm>
            <a:off x="12272771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0" name="object 4260"/>
          <p:cNvSpPr/>
          <p:nvPr/>
        </p:nvSpPr>
        <p:spPr>
          <a:xfrm>
            <a:off x="12272771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1" name="object 4261"/>
          <p:cNvSpPr/>
          <p:nvPr/>
        </p:nvSpPr>
        <p:spPr>
          <a:xfrm>
            <a:off x="12272771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2" name="object 4262"/>
          <p:cNvSpPr/>
          <p:nvPr/>
        </p:nvSpPr>
        <p:spPr>
          <a:xfrm>
            <a:off x="12272771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3" name="object 4263"/>
          <p:cNvSpPr/>
          <p:nvPr/>
        </p:nvSpPr>
        <p:spPr>
          <a:xfrm>
            <a:off x="12272771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4" name="object 4264"/>
          <p:cNvSpPr/>
          <p:nvPr/>
        </p:nvSpPr>
        <p:spPr>
          <a:xfrm>
            <a:off x="12272771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5" name="object 4265"/>
          <p:cNvSpPr/>
          <p:nvPr/>
        </p:nvSpPr>
        <p:spPr>
          <a:xfrm>
            <a:off x="12272771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6" name="object 4266"/>
          <p:cNvSpPr/>
          <p:nvPr/>
        </p:nvSpPr>
        <p:spPr>
          <a:xfrm>
            <a:off x="12272771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7" name="object 4267"/>
          <p:cNvSpPr/>
          <p:nvPr/>
        </p:nvSpPr>
        <p:spPr>
          <a:xfrm>
            <a:off x="12272771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8" name="object 4268"/>
          <p:cNvSpPr/>
          <p:nvPr/>
        </p:nvSpPr>
        <p:spPr>
          <a:xfrm>
            <a:off x="12272771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9" name="object 4269"/>
          <p:cNvSpPr/>
          <p:nvPr/>
        </p:nvSpPr>
        <p:spPr>
          <a:xfrm>
            <a:off x="12272771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0" name="object 4270"/>
          <p:cNvSpPr/>
          <p:nvPr/>
        </p:nvSpPr>
        <p:spPr>
          <a:xfrm>
            <a:off x="12272771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1" name="object 4271"/>
          <p:cNvSpPr/>
          <p:nvPr/>
        </p:nvSpPr>
        <p:spPr>
          <a:xfrm>
            <a:off x="12272771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2" name="object 4272"/>
          <p:cNvSpPr/>
          <p:nvPr/>
        </p:nvSpPr>
        <p:spPr>
          <a:xfrm>
            <a:off x="12272771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3" name="object 4273"/>
          <p:cNvSpPr/>
          <p:nvPr/>
        </p:nvSpPr>
        <p:spPr>
          <a:xfrm>
            <a:off x="12272771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4" name="object 4274"/>
          <p:cNvSpPr/>
          <p:nvPr/>
        </p:nvSpPr>
        <p:spPr>
          <a:xfrm>
            <a:off x="12272771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5" name="object 4275"/>
          <p:cNvSpPr/>
          <p:nvPr/>
        </p:nvSpPr>
        <p:spPr>
          <a:xfrm>
            <a:off x="12272771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6" name="object 4276"/>
          <p:cNvSpPr/>
          <p:nvPr/>
        </p:nvSpPr>
        <p:spPr>
          <a:xfrm>
            <a:off x="12272771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7" name="object 4277"/>
          <p:cNvSpPr/>
          <p:nvPr/>
        </p:nvSpPr>
        <p:spPr>
          <a:xfrm>
            <a:off x="12272771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8" name="object 4278"/>
          <p:cNvSpPr/>
          <p:nvPr/>
        </p:nvSpPr>
        <p:spPr>
          <a:xfrm>
            <a:off x="12272771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9" name="object 4279"/>
          <p:cNvSpPr/>
          <p:nvPr/>
        </p:nvSpPr>
        <p:spPr>
          <a:xfrm>
            <a:off x="12272771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0" name="object 4280"/>
          <p:cNvSpPr/>
          <p:nvPr/>
        </p:nvSpPr>
        <p:spPr>
          <a:xfrm>
            <a:off x="12272771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1" name="object 4281"/>
          <p:cNvSpPr/>
          <p:nvPr/>
        </p:nvSpPr>
        <p:spPr>
          <a:xfrm>
            <a:off x="12272771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2" name="object 4282"/>
          <p:cNvSpPr/>
          <p:nvPr/>
        </p:nvSpPr>
        <p:spPr>
          <a:xfrm>
            <a:off x="12272771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3" name="object 4283"/>
          <p:cNvSpPr/>
          <p:nvPr/>
        </p:nvSpPr>
        <p:spPr>
          <a:xfrm>
            <a:off x="12272771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4" name="object 4284"/>
          <p:cNvSpPr/>
          <p:nvPr/>
        </p:nvSpPr>
        <p:spPr>
          <a:xfrm>
            <a:off x="12272771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5" name="object 4285"/>
          <p:cNvSpPr/>
          <p:nvPr/>
        </p:nvSpPr>
        <p:spPr>
          <a:xfrm>
            <a:off x="12272771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6" name="object 4286"/>
          <p:cNvSpPr/>
          <p:nvPr/>
        </p:nvSpPr>
        <p:spPr>
          <a:xfrm>
            <a:off x="12272771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7" name="object 4287"/>
          <p:cNvSpPr/>
          <p:nvPr/>
        </p:nvSpPr>
        <p:spPr>
          <a:xfrm>
            <a:off x="12272771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8" name="object 4288"/>
          <p:cNvSpPr/>
          <p:nvPr/>
        </p:nvSpPr>
        <p:spPr>
          <a:xfrm>
            <a:off x="12272771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9" name="object 4289"/>
          <p:cNvSpPr/>
          <p:nvPr/>
        </p:nvSpPr>
        <p:spPr>
          <a:xfrm>
            <a:off x="12272771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0" name="object 4290"/>
          <p:cNvSpPr/>
          <p:nvPr/>
        </p:nvSpPr>
        <p:spPr>
          <a:xfrm>
            <a:off x="12272771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1" name="object 4291"/>
          <p:cNvSpPr/>
          <p:nvPr/>
        </p:nvSpPr>
        <p:spPr>
          <a:xfrm>
            <a:off x="12272771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2" name="object 4292"/>
          <p:cNvSpPr/>
          <p:nvPr/>
        </p:nvSpPr>
        <p:spPr>
          <a:xfrm>
            <a:off x="12272771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3" name="object 4293"/>
          <p:cNvSpPr/>
          <p:nvPr/>
        </p:nvSpPr>
        <p:spPr>
          <a:xfrm>
            <a:off x="12272771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4" name="object 4294"/>
          <p:cNvSpPr/>
          <p:nvPr/>
        </p:nvSpPr>
        <p:spPr>
          <a:xfrm>
            <a:off x="12272771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5" name="object 4295"/>
          <p:cNvSpPr/>
          <p:nvPr/>
        </p:nvSpPr>
        <p:spPr>
          <a:xfrm>
            <a:off x="12272771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6" name="object 4296"/>
          <p:cNvSpPr/>
          <p:nvPr/>
        </p:nvSpPr>
        <p:spPr>
          <a:xfrm>
            <a:off x="12272771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7" name="object 4297"/>
          <p:cNvSpPr/>
          <p:nvPr/>
        </p:nvSpPr>
        <p:spPr>
          <a:xfrm>
            <a:off x="12272771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8" name="object 4298"/>
          <p:cNvSpPr/>
          <p:nvPr/>
        </p:nvSpPr>
        <p:spPr>
          <a:xfrm>
            <a:off x="12272771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9" name="object 4299"/>
          <p:cNvSpPr/>
          <p:nvPr/>
        </p:nvSpPr>
        <p:spPr>
          <a:xfrm>
            <a:off x="12272771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0" name="object 4300"/>
          <p:cNvSpPr/>
          <p:nvPr/>
        </p:nvSpPr>
        <p:spPr>
          <a:xfrm>
            <a:off x="12272771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1" name="object 4301"/>
          <p:cNvSpPr/>
          <p:nvPr/>
        </p:nvSpPr>
        <p:spPr>
          <a:xfrm>
            <a:off x="12272771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2" name="object 4302"/>
          <p:cNvSpPr/>
          <p:nvPr/>
        </p:nvSpPr>
        <p:spPr>
          <a:xfrm>
            <a:off x="12272771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3" name="object 4303"/>
          <p:cNvSpPr/>
          <p:nvPr/>
        </p:nvSpPr>
        <p:spPr>
          <a:xfrm>
            <a:off x="12272771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4" name="object 4304"/>
          <p:cNvSpPr/>
          <p:nvPr/>
        </p:nvSpPr>
        <p:spPr>
          <a:xfrm>
            <a:off x="12272771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5" name="object 4305"/>
          <p:cNvSpPr/>
          <p:nvPr/>
        </p:nvSpPr>
        <p:spPr>
          <a:xfrm>
            <a:off x="12272771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6" name="object 4306"/>
          <p:cNvSpPr/>
          <p:nvPr/>
        </p:nvSpPr>
        <p:spPr>
          <a:xfrm>
            <a:off x="12272771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7" name="object 4307"/>
          <p:cNvSpPr/>
          <p:nvPr/>
        </p:nvSpPr>
        <p:spPr>
          <a:xfrm>
            <a:off x="12272771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8" name="object 4308"/>
          <p:cNvSpPr/>
          <p:nvPr/>
        </p:nvSpPr>
        <p:spPr>
          <a:xfrm>
            <a:off x="12272771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9" name="object 4309"/>
          <p:cNvSpPr/>
          <p:nvPr/>
        </p:nvSpPr>
        <p:spPr>
          <a:xfrm>
            <a:off x="12272771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0" name="object 4310"/>
          <p:cNvSpPr/>
          <p:nvPr/>
        </p:nvSpPr>
        <p:spPr>
          <a:xfrm>
            <a:off x="12272771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1" name="object 4311"/>
          <p:cNvSpPr/>
          <p:nvPr/>
        </p:nvSpPr>
        <p:spPr>
          <a:xfrm>
            <a:off x="12548616" y="106222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2" name="object 4312"/>
          <p:cNvSpPr/>
          <p:nvPr/>
        </p:nvSpPr>
        <p:spPr>
          <a:xfrm>
            <a:off x="12548616" y="110947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3" name="object 4313"/>
          <p:cNvSpPr/>
          <p:nvPr/>
        </p:nvSpPr>
        <p:spPr>
          <a:xfrm>
            <a:off x="12548616" y="115671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4" name="object 4314"/>
          <p:cNvSpPr/>
          <p:nvPr/>
        </p:nvSpPr>
        <p:spPr>
          <a:xfrm>
            <a:off x="12548616" y="1205483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5" name="object 4315"/>
          <p:cNvSpPr/>
          <p:nvPr/>
        </p:nvSpPr>
        <p:spPr>
          <a:xfrm>
            <a:off x="12548616" y="1252727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6" name="object 4316"/>
          <p:cNvSpPr/>
          <p:nvPr/>
        </p:nvSpPr>
        <p:spPr>
          <a:xfrm>
            <a:off x="12548616" y="1299972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7" name="object 4317"/>
          <p:cNvSpPr/>
          <p:nvPr/>
        </p:nvSpPr>
        <p:spPr>
          <a:xfrm>
            <a:off x="12548616" y="13472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8" name="object 4318"/>
          <p:cNvSpPr/>
          <p:nvPr/>
        </p:nvSpPr>
        <p:spPr>
          <a:xfrm>
            <a:off x="12548616" y="139446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9" name="object 4319"/>
          <p:cNvSpPr/>
          <p:nvPr/>
        </p:nvSpPr>
        <p:spPr>
          <a:xfrm>
            <a:off x="12548616" y="144170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0" name="object 4320"/>
          <p:cNvSpPr/>
          <p:nvPr/>
        </p:nvSpPr>
        <p:spPr>
          <a:xfrm>
            <a:off x="12548616" y="148894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1" name="object 4321"/>
          <p:cNvSpPr/>
          <p:nvPr/>
        </p:nvSpPr>
        <p:spPr>
          <a:xfrm>
            <a:off x="12548616" y="1537716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2" name="object 4322"/>
          <p:cNvSpPr/>
          <p:nvPr/>
        </p:nvSpPr>
        <p:spPr>
          <a:xfrm>
            <a:off x="12548616" y="1584960"/>
            <a:ext cx="0" cy="18415"/>
          </a:xfrm>
          <a:custGeom>
            <a:avLst/>
            <a:gdLst/>
            <a:ahLst/>
            <a:cxnLst/>
            <a:rect l="l" t="t" r="r" b="b"/>
            <a:pathLst>
              <a:path h="18415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3" name="object 4323"/>
          <p:cNvSpPr/>
          <p:nvPr/>
        </p:nvSpPr>
        <p:spPr>
          <a:xfrm>
            <a:off x="12548616" y="163220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4" name="object 4324"/>
          <p:cNvSpPr/>
          <p:nvPr/>
        </p:nvSpPr>
        <p:spPr>
          <a:xfrm>
            <a:off x="12548616" y="167944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5" name="object 4325"/>
          <p:cNvSpPr/>
          <p:nvPr/>
        </p:nvSpPr>
        <p:spPr>
          <a:xfrm>
            <a:off x="12548616" y="172669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6" name="object 4326"/>
          <p:cNvSpPr/>
          <p:nvPr/>
        </p:nvSpPr>
        <p:spPr>
          <a:xfrm>
            <a:off x="12548616" y="177393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7" name="object 4327"/>
          <p:cNvSpPr/>
          <p:nvPr/>
        </p:nvSpPr>
        <p:spPr>
          <a:xfrm>
            <a:off x="12548616" y="18211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8" name="object 4328"/>
          <p:cNvSpPr/>
          <p:nvPr/>
        </p:nvSpPr>
        <p:spPr>
          <a:xfrm>
            <a:off x="12548616" y="186994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9" name="object 4329"/>
          <p:cNvSpPr/>
          <p:nvPr/>
        </p:nvSpPr>
        <p:spPr>
          <a:xfrm>
            <a:off x="12548616" y="191719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0" name="object 4330"/>
          <p:cNvSpPr/>
          <p:nvPr/>
        </p:nvSpPr>
        <p:spPr>
          <a:xfrm>
            <a:off x="12548616" y="19644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1" name="object 4331"/>
          <p:cNvSpPr/>
          <p:nvPr/>
        </p:nvSpPr>
        <p:spPr>
          <a:xfrm>
            <a:off x="12548616" y="2011679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2" name="object 4332"/>
          <p:cNvSpPr/>
          <p:nvPr/>
        </p:nvSpPr>
        <p:spPr>
          <a:xfrm>
            <a:off x="12548616" y="2058923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3" name="object 4333"/>
          <p:cNvSpPr/>
          <p:nvPr/>
        </p:nvSpPr>
        <p:spPr>
          <a:xfrm>
            <a:off x="12548616" y="2106167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4" name="object 4334"/>
          <p:cNvSpPr/>
          <p:nvPr/>
        </p:nvSpPr>
        <p:spPr>
          <a:xfrm>
            <a:off x="12548616" y="21534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5" name="object 4335"/>
          <p:cNvSpPr/>
          <p:nvPr/>
        </p:nvSpPr>
        <p:spPr>
          <a:xfrm>
            <a:off x="12548616" y="22021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6" name="object 4336"/>
          <p:cNvSpPr/>
          <p:nvPr/>
        </p:nvSpPr>
        <p:spPr>
          <a:xfrm>
            <a:off x="12548616" y="22494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7" name="object 4337"/>
          <p:cNvSpPr/>
          <p:nvPr/>
        </p:nvSpPr>
        <p:spPr>
          <a:xfrm>
            <a:off x="12548616" y="22966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8" name="object 4338"/>
          <p:cNvSpPr/>
          <p:nvPr/>
        </p:nvSpPr>
        <p:spPr>
          <a:xfrm>
            <a:off x="12548616" y="2343911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9" name="object 4339"/>
          <p:cNvSpPr/>
          <p:nvPr/>
        </p:nvSpPr>
        <p:spPr>
          <a:xfrm>
            <a:off x="12548616" y="2391155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0" name="object 4340"/>
          <p:cNvSpPr/>
          <p:nvPr/>
        </p:nvSpPr>
        <p:spPr>
          <a:xfrm>
            <a:off x="12548616" y="243840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1" name="object 4341"/>
          <p:cNvSpPr/>
          <p:nvPr/>
        </p:nvSpPr>
        <p:spPr>
          <a:xfrm>
            <a:off x="12548616" y="24871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2" name="object 4342"/>
          <p:cNvSpPr/>
          <p:nvPr/>
        </p:nvSpPr>
        <p:spPr>
          <a:xfrm>
            <a:off x="12548616" y="25344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3" name="object 4343"/>
          <p:cNvSpPr/>
          <p:nvPr/>
        </p:nvSpPr>
        <p:spPr>
          <a:xfrm>
            <a:off x="12548616" y="25816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4" name="object 4344"/>
          <p:cNvSpPr/>
          <p:nvPr/>
        </p:nvSpPr>
        <p:spPr>
          <a:xfrm>
            <a:off x="12548616" y="26289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5" name="object 4345"/>
          <p:cNvSpPr/>
          <p:nvPr/>
        </p:nvSpPr>
        <p:spPr>
          <a:xfrm>
            <a:off x="12548616" y="267614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6" name="object 4346"/>
          <p:cNvSpPr/>
          <p:nvPr/>
        </p:nvSpPr>
        <p:spPr>
          <a:xfrm>
            <a:off x="12548616" y="2723388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7" name="object 4347"/>
          <p:cNvSpPr/>
          <p:nvPr/>
        </p:nvSpPr>
        <p:spPr>
          <a:xfrm>
            <a:off x="12548616" y="2770632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8" name="object 4348"/>
          <p:cNvSpPr/>
          <p:nvPr/>
        </p:nvSpPr>
        <p:spPr>
          <a:xfrm>
            <a:off x="12548616" y="28194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9" name="object 4349"/>
          <p:cNvSpPr/>
          <p:nvPr/>
        </p:nvSpPr>
        <p:spPr>
          <a:xfrm>
            <a:off x="12548616" y="28666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0" name="object 4350"/>
          <p:cNvSpPr/>
          <p:nvPr/>
        </p:nvSpPr>
        <p:spPr>
          <a:xfrm>
            <a:off x="12548616" y="29138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1" name="object 4351"/>
          <p:cNvSpPr/>
          <p:nvPr/>
        </p:nvSpPr>
        <p:spPr>
          <a:xfrm>
            <a:off x="12548616" y="29611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2" name="object 4352"/>
          <p:cNvSpPr/>
          <p:nvPr/>
        </p:nvSpPr>
        <p:spPr>
          <a:xfrm>
            <a:off x="12548616" y="3008376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3" name="object 4353"/>
          <p:cNvSpPr/>
          <p:nvPr/>
        </p:nvSpPr>
        <p:spPr>
          <a:xfrm>
            <a:off x="12548616" y="3055620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4" name="object 4354"/>
          <p:cNvSpPr/>
          <p:nvPr/>
        </p:nvSpPr>
        <p:spPr>
          <a:xfrm>
            <a:off x="12548616" y="3102864"/>
            <a:ext cx="0" cy="20320"/>
          </a:xfrm>
          <a:custGeom>
            <a:avLst/>
            <a:gdLst/>
            <a:ahLst/>
            <a:cxnLst/>
            <a:rect l="l" t="t" r="r" b="b"/>
            <a:pathLst>
              <a:path h="20319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5" name="object 4355"/>
          <p:cNvSpPr/>
          <p:nvPr/>
        </p:nvSpPr>
        <p:spPr>
          <a:xfrm>
            <a:off x="12548616" y="31516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6" name="object 4356"/>
          <p:cNvSpPr/>
          <p:nvPr/>
        </p:nvSpPr>
        <p:spPr>
          <a:xfrm>
            <a:off x="12548616" y="31988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7" name="object 4357"/>
          <p:cNvSpPr/>
          <p:nvPr/>
        </p:nvSpPr>
        <p:spPr>
          <a:xfrm>
            <a:off x="12548616" y="32461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8" name="object 4358"/>
          <p:cNvSpPr/>
          <p:nvPr/>
        </p:nvSpPr>
        <p:spPr>
          <a:xfrm>
            <a:off x="12548616" y="32933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9" name="object 4359"/>
          <p:cNvSpPr/>
          <p:nvPr/>
        </p:nvSpPr>
        <p:spPr>
          <a:xfrm>
            <a:off x="12548616" y="33406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0" name="object 4360"/>
          <p:cNvSpPr/>
          <p:nvPr/>
        </p:nvSpPr>
        <p:spPr>
          <a:xfrm>
            <a:off x="12548616" y="338785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1" name="object 4361"/>
          <p:cNvSpPr/>
          <p:nvPr/>
        </p:nvSpPr>
        <p:spPr>
          <a:xfrm>
            <a:off x="12548616" y="343509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2" name="object 4362"/>
          <p:cNvSpPr/>
          <p:nvPr/>
        </p:nvSpPr>
        <p:spPr>
          <a:xfrm>
            <a:off x="12548616" y="34838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3" name="object 4363"/>
          <p:cNvSpPr/>
          <p:nvPr/>
        </p:nvSpPr>
        <p:spPr>
          <a:xfrm>
            <a:off x="12548616" y="35311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4" name="object 4364"/>
          <p:cNvSpPr/>
          <p:nvPr/>
        </p:nvSpPr>
        <p:spPr>
          <a:xfrm>
            <a:off x="12548616" y="357835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5" name="object 4365"/>
          <p:cNvSpPr/>
          <p:nvPr/>
        </p:nvSpPr>
        <p:spPr>
          <a:xfrm>
            <a:off x="12548616" y="36255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6" name="object 4366"/>
          <p:cNvSpPr/>
          <p:nvPr/>
        </p:nvSpPr>
        <p:spPr>
          <a:xfrm>
            <a:off x="12548616" y="367284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7" name="object 4367"/>
          <p:cNvSpPr/>
          <p:nvPr/>
        </p:nvSpPr>
        <p:spPr>
          <a:xfrm>
            <a:off x="12548616" y="37200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8" name="object 4368"/>
          <p:cNvSpPr/>
          <p:nvPr/>
        </p:nvSpPr>
        <p:spPr>
          <a:xfrm>
            <a:off x="12548616" y="376732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9" name="object 4369"/>
          <p:cNvSpPr/>
          <p:nvPr/>
        </p:nvSpPr>
        <p:spPr>
          <a:xfrm>
            <a:off x="12548616" y="381609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0" name="object 4370"/>
          <p:cNvSpPr/>
          <p:nvPr/>
        </p:nvSpPr>
        <p:spPr>
          <a:xfrm>
            <a:off x="12548616" y="386334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1" name="object 4371"/>
          <p:cNvSpPr/>
          <p:nvPr/>
        </p:nvSpPr>
        <p:spPr>
          <a:xfrm>
            <a:off x="12548616" y="391058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2" name="object 4372"/>
          <p:cNvSpPr/>
          <p:nvPr/>
        </p:nvSpPr>
        <p:spPr>
          <a:xfrm>
            <a:off x="12548616" y="39578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3" name="object 4373"/>
          <p:cNvSpPr/>
          <p:nvPr/>
        </p:nvSpPr>
        <p:spPr>
          <a:xfrm>
            <a:off x="12548616" y="400507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4" name="object 4374"/>
          <p:cNvSpPr/>
          <p:nvPr/>
        </p:nvSpPr>
        <p:spPr>
          <a:xfrm>
            <a:off x="12548616" y="405231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5" name="object 4375"/>
          <p:cNvSpPr/>
          <p:nvPr/>
        </p:nvSpPr>
        <p:spPr>
          <a:xfrm>
            <a:off x="12548616" y="409955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6" name="object 4376"/>
          <p:cNvSpPr/>
          <p:nvPr/>
        </p:nvSpPr>
        <p:spPr>
          <a:xfrm>
            <a:off x="12548616" y="414832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7" name="object 4377"/>
          <p:cNvSpPr/>
          <p:nvPr/>
        </p:nvSpPr>
        <p:spPr>
          <a:xfrm>
            <a:off x="12548616" y="419557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8" name="object 4378"/>
          <p:cNvSpPr/>
          <p:nvPr/>
        </p:nvSpPr>
        <p:spPr>
          <a:xfrm>
            <a:off x="12548616" y="424281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9" name="object 4379"/>
          <p:cNvSpPr/>
          <p:nvPr/>
        </p:nvSpPr>
        <p:spPr>
          <a:xfrm>
            <a:off x="12548616" y="42900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0" name="object 4380"/>
          <p:cNvSpPr/>
          <p:nvPr/>
        </p:nvSpPr>
        <p:spPr>
          <a:xfrm>
            <a:off x="12548616" y="433730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1" name="object 4381"/>
          <p:cNvSpPr/>
          <p:nvPr/>
        </p:nvSpPr>
        <p:spPr>
          <a:xfrm>
            <a:off x="12548616" y="438454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2" name="object 4382"/>
          <p:cNvSpPr/>
          <p:nvPr/>
        </p:nvSpPr>
        <p:spPr>
          <a:xfrm>
            <a:off x="12548616" y="443179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3" name="object 4383"/>
          <p:cNvSpPr/>
          <p:nvPr/>
        </p:nvSpPr>
        <p:spPr>
          <a:xfrm>
            <a:off x="12548616" y="448055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4" name="object 4384"/>
          <p:cNvSpPr/>
          <p:nvPr/>
        </p:nvSpPr>
        <p:spPr>
          <a:xfrm>
            <a:off x="12548616" y="452780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5" name="object 4385"/>
          <p:cNvSpPr/>
          <p:nvPr/>
        </p:nvSpPr>
        <p:spPr>
          <a:xfrm>
            <a:off x="12548616" y="457504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6" name="object 4386"/>
          <p:cNvSpPr/>
          <p:nvPr/>
        </p:nvSpPr>
        <p:spPr>
          <a:xfrm>
            <a:off x="12548616" y="46222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7" name="object 4387"/>
          <p:cNvSpPr/>
          <p:nvPr/>
        </p:nvSpPr>
        <p:spPr>
          <a:xfrm>
            <a:off x="12548616" y="466953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8" name="object 4388"/>
          <p:cNvSpPr/>
          <p:nvPr/>
        </p:nvSpPr>
        <p:spPr>
          <a:xfrm>
            <a:off x="12548616" y="471677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9" name="object 4389"/>
          <p:cNvSpPr/>
          <p:nvPr/>
        </p:nvSpPr>
        <p:spPr>
          <a:xfrm>
            <a:off x="12548616" y="476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0" name="object 4390"/>
          <p:cNvSpPr/>
          <p:nvPr/>
        </p:nvSpPr>
        <p:spPr>
          <a:xfrm>
            <a:off x="12548616" y="481279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1" name="object 4391"/>
          <p:cNvSpPr/>
          <p:nvPr/>
        </p:nvSpPr>
        <p:spPr>
          <a:xfrm>
            <a:off x="12548616" y="486003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2" name="object 4392"/>
          <p:cNvSpPr/>
          <p:nvPr/>
        </p:nvSpPr>
        <p:spPr>
          <a:xfrm>
            <a:off x="12548616" y="4907279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3" name="object 4393"/>
          <p:cNvSpPr/>
          <p:nvPr/>
        </p:nvSpPr>
        <p:spPr>
          <a:xfrm>
            <a:off x="12548616" y="49545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4" name="object 4394"/>
          <p:cNvSpPr/>
          <p:nvPr/>
        </p:nvSpPr>
        <p:spPr>
          <a:xfrm>
            <a:off x="12548616" y="5001767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5" name="object 4395"/>
          <p:cNvSpPr/>
          <p:nvPr/>
        </p:nvSpPr>
        <p:spPr>
          <a:xfrm>
            <a:off x="12548616" y="504901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6" name="object 4396"/>
          <p:cNvSpPr/>
          <p:nvPr/>
        </p:nvSpPr>
        <p:spPr>
          <a:xfrm>
            <a:off x="12548616" y="509625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7" name="object 4397"/>
          <p:cNvSpPr/>
          <p:nvPr/>
        </p:nvSpPr>
        <p:spPr>
          <a:xfrm>
            <a:off x="12548616" y="5145023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8" name="object 4398"/>
          <p:cNvSpPr/>
          <p:nvPr/>
        </p:nvSpPr>
        <p:spPr>
          <a:xfrm>
            <a:off x="12548616" y="5192267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9" name="object 4399"/>
          <p:cNvSpPr/>
          <p:nvPr/>
        </p:nvSpPr>
        <p:spPr>
          <a:xfrm>
            <a:off x="12548616" y="523951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0" name="object 4400"/>
          <p:cNvSpPr/>
          <p:nvPr/>
        </p:nvSpPr>
        <p:spPr>
          <a:xfrm>
            <a:off x="12548616" y="52867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1" name="object 4401"/>
          <p:cNvSpPr/>
          <p:nvPr/>
        </p:nvSpPr>
        <p:spPr>
          <a:xfrm>
            <a:off x="12548616" y="533400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2" name="object 4402"/>
          <p:cNvSpPr/>
          <p:nvPr/>
        </p:nvSpPr>
        <p:spPr>
          <a:xfrm>
            <a:off x="12548616" y="538124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3" name="object 4403"/>
          <p:cNvSpPr/>
          <p:nvPr/>
        </p:nvSpPr>
        <p:spPr>
          <a:xfrm>
            <a:off x="12548616" y="542848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4" name="object 4404"/>
          <p:cNvSpPr/>
          <p:nvPr/>
        </p:nvSpPr>
        <p:spPr>
          <a:xfrm>
            <a:off x="12548616" y="5477255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5" name="object 4405"/>
          <p:cNvSpPr/>
          <p:nvPr/>
        </p:nvSpPr>
        <p:spPr>
          <a:xfrm>
            <a:off x="12548616" y="552450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6" name="object 4406"/>
          <p:cNvSpPr/>
          <p:nvPr/>
        </p:nvSpPr>
        <p:spPr>
          <a:xfrm>
            <a:off x="12548616" y="557174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7" name="object 4407"/>
          <p:cNvSpPr/>
          <p:nvPr/>
        </p:nvSpPr>
        <p:spPr>
          <a:xfrm>
            <a:off x="12548616" y="56189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8" name="object 4408"/>
          <p:cNvSpPr/>
          <p:nvPr/>
        </p:nvSpPr>
        <p:spPr>
          <a:xfrm>
            <a:off x="12548616" y="5666232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9" name="object 4409"/>
          <p:cNvSpPr/>
          <p:nvPr/>
        </p:nvSpPr>
        <p:spPr>
          <a:xfrm>
            <a:off x="12548616" y="5472176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0" name="object 4410"/>
          <p:cNvSpPr/>
          <p:nvPr/>
        </p:nvSpPr>
        <p:spPr>
          <a:xfrm>
            <a:off x="12548616" y="55194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1" name="object 4411"/>
          <p:cNvSpPr/>
          <p:nvPr/>
        </p:nvSpPr>
        <p:spPr>
          <a:xfrm>
            <a:off x="12548616" y="556818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2" name="object 4412"/>
          <p:cNvSpPr/>
          <p:nvPr/>
        </p:nvSpPr>
        <p:spPr>
          <a:xfrm>
            <a:off x="12548616" y="5615432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3" name="object 4413"/>
          <p:cNvSpPr/>
          <p:nvPr/>
        </p:nvSpPr>
        <p:spPr>
          <a:xfrm>
            <a:off x="12548616" y="5662676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4" name="object 4414"/>
          <p:cNvSpPr/>
          <p:nvPr/>
        </p:nvSpPr>
        <p:spPr>
          <a:xfrm>
            <a:off x="12548616" y="5709920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5" name="object 4415"/>
          <p:cNvSpPr/>
          <p:nvPr/>
        </p:nvSpPr>
        <p:spPr>
          <a:xfrm>
            <a:off x="12548616" y="575716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6" name="object 4416"/>
          <p:cNvSpPr/>
          <p:nvPr/>
        </p:nvSpPr>
        <p:spPr>
          <a:xfrm>
            <a:off x="12548616" y="5804408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7" name="object 4417"/>
          <p:cNvSpPr/>
          <p:nvPr/>
        </p:nvSpPr>
        <p:spPr>
          <a:xfrm>
            <a:off x="12548616" y="58516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8" name="object 4418"/>
          <p:cNvSpPr/>
          <p:nvPr/>
        </p:nvSpPr>
        <p:spPr>
          <a:xfrm>
            <a:off x="12548616" y="5900420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9" name="object 4419"/>
          <p:cNvSpPr/>
          <p:nvPr/>
        </p:nvSpPr>
        <p:spPr>
          <a:xfrm>
            <a:off x="12548616" y="5947664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0" name="object 4420"/>
          <p:cNvSpPr/>
          <p:nvPr/>
        </p:nvSpPr>
        <p:spPr>
          <a:xfrm>
            <a:off x="12548616" y="5994908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1" name="object 4421"/>
          <p:cNvSpPr/>
          <p:nvPr/>
        </p:nvSpPr>
        <p:spPr>
          <a:xfrm>
            <a:off x="12548616" y="6042151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2" name="object 4422"/>
          <p:cNvSpPr/>
          <p:nvPr/>
        </p:nvSpPr>
        <p:spPr>
          <a:xfrm>
            <a:off x="12548616" y="6089395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3" name="object 4423"/>
          <p:cNvSpPr/>
          <p:nvPr/>
        </p:nvSpPr>
        <p:spPr>
          <a:xfrm>
            <a:off x="12548616" y="6136639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4" name="object 4424"/>
          <p:cNvSpPr/>
          <p:nvPr/>
        </p:nvSpPr>
        <p:spPr>
          <a:xfrm>
            <a:off x="12548616" y="6183884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0"/>
                </a:moveTo>
                <a:lnTo>
                  <a:pt x="0" y="19811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5" name="object 4425"/>
          <p:cNvSpPr/>
          <p:nvPr/>
        </p:nvSpPr>
        <p:spPr>
          <a:xfrm>
            <a:off x="12548616" y="6232651"/>
            <a:ext cx="0" cy="18415"/>
          </a:xfrm>
          <a:custGeom>
            <a:avLst/>
            <a:gdLst/>
            <a:ahLst/>
            <a:cxnLst/>
            <a:rect l="l" t="t" r="r" b="b"/>
            <a:pathLst>
              <a:path h="18414">
                <a:moveTo>
                  <a:pt x="0" y="0"/>
                </a:moveTo>
                <a:lnTo>
                  <a:pt x="0" y="18287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6" name="object 4426"/>
          <p:cNvSpPr/>
          <p:nvPr/>
        </p:nvSpPr>
        <p:spPr>
          <a:xfrm>
            <a:off x="2801111" y="806195"/>
            <a:ext cx="9958070" cy="247015"/>
          </a:xfrm>
          <a:custGeom>
            <a:avLst/>
            <a:gdLst/>
            <a:ahLst/>
            <a:cxnLst/>
            <a:rect l="l" t="t" r="r" b="b"/>
            <a:pathLst>
              <a:path w="9958070" h="247015">
                <a:moveTo>
                  <a:pt x="0" y="0"/>
                </a:moveTo>
                <a:lnTo>
                  <a:pt x="0" y="246887"/>
                </a:lnTo>
                <a:lnTo>
                  <a:pt x="9957815" y="246887"/>
                </a:lnTo>
                <a:lnTo>
                  <a:pt x="9957815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7" name="object 4427"/>
          <p:cNvSpPr/>
          <p:nvPr/>
        </p:nvSpPr>
        <p:spPr>
          <a:xfrm>
            <a:off x="2801111" y="929639"/>
            <a:ext cx="104139" cy="123825"/>
          </a:xfrm>
          <a:custGeom>
            <a:avLst/>
            <a:gdLst/>
            <a:ahLst/>
            <a:cxnLst/>
            <a:rect l="l" t="t" r="r" b="b"/>
            <a:pathLst>
              <a:path w="104139" h="123825">
                <a:moveTo>
                  <a:pt x="0" y="0"/>
                </a:moveTo>
                <a:lnTo>
                  <a:pt x="0" y="123443"/>
                </a:lnTo>
                <a:lnTo>
                  <a:pt x="103631" y="123443"/>
                </a:lnTo>
                <a:lnTo>
                  <a:pt x="103631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8" name="object 4428"/>
          <p:cNvSpPr/>
          <p:nvPr/>
        </p:nvSpPr>
        <p:spPr>
          <a:xfrm>
            <a:off x="2799588" y="929639"/>
            <a:ext cx="114300" cy="132715"/>
          </a:xfrm>
          <a:custGeom>
            <a:avLst/>
            <a:gdLst/>
            <a:ahLst/>
            <a:cxnLst/>
            <a:rect l="l" t="t" r="r" b="b"/>
            <a:pathLst>
              <a:path w="114300" h="132715">
                <a:moveTo>
                  <a:pt x="0" y="0"/>
                </a:moveTo>
                <a:lnTo>
                  <a:pt x="0" y="132587"/>
                </a:lnTo>
                <a:lnTo>
                  <a:pt x="114299" y="132587"/>
                </a:lnTo>
                <a:lnTo>
                  <a:pt x="1142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9" name="object 4429"/>
          <p:cNvSpPr/>
          <p:nvPr/>
        </p:nvSpPr>
        <p:spPr>
          <a:xfrm>
            <a:off x="2904744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0" name="object 4430"/>
          <p:cNvSpPr/>
          <p:nvPr/>
        </p:nvSpPr>
        <p:spPr>
          <a:xfrm>
            <a:off x="2904744" y="929639"/>
            <a:ext cx="283845" cy="132715"/>
          </a:xfrm>
          <a:custGeom>
            <a:avLst/>
            <a:gdLst/>
            <a:ahLst/>
            <a:cxnLst/>
            <a:rect l="l" t="t" r="r" b="b"/>
            <a:pathLst>
              <a:path w="283844" h="132715">
                <a:moveTo>
                  <a:pt x="0" y="0"/>
                </a:moveTo>
                <a:lnTo>
                  <a:pt x="0" y="132587"/>
                </a:lnTo>
                <a:lnTo>
                  <a:pt x="283463" y="132587"/>
                </a:lnTo>
                <a:lnTo>
                  <a:pt x="283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1" name="object 4431"/>
          <p:cNvSpPr/>
          <p:nvPr/>
        </p:nvSpPr>
        <p:spPr>
          <a:xfrm>
            <a:off x="3180587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2" name="object 4432"/>
          <p:cNvSpPr/>
          <p:nvPr/>
        </p:nvSpPr>
        <p:spPr>
          <a:xfrm>
            <a:off x="3179063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3" name="object 4433"/>
          <p:cNvSpPr/>
          <p:nvPr/>
        </p:nvSpPr>
        <p:spPr>
          <a:xfrm>
            <a:off x="3454908" y="929639"/>
            <a:ext cx="285115" cy="123825"/>
          </a:xfrm>
          <a:custGeom>
            <a:avLst/>
            <a:gdLst/>
            <a:ahLst/>
            <a:cxnLst/>
            <a:rect l="l" t="t" r="r" b="b"/>
            <a:pathLst>
              <a:path w="285114" h="123825">
                <a:moveTo>
                  <a:pt x="0" y="0"/>
                </a:moveTo>
                <a:lnTo>
                  <a:pt x="0" y="123443"/>
                </a:lnTo>
                <a:lnTo>
                  <a:pt x="284987" y="123443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4" name="object 4434"/>
          <p:cNvSpPr/>
          <p:nvPr/>
        </p:nvSpPr>
        <p:spPr>
          <a:xfrm>
            <a:off x="3454908" y="929639"/>
            <a:ext cx="294640" cy="132715"/>
          </a:xfrm>
          <a:custGeom>
            <a:avLst/>
            <a:gdLst/>
            <a:ahLst/>
            <a:cxnLst/>
            <a:rect l="l" t="t" r="r" b="b"/>
            <a:pathLst>
              <a:path w="294639" h="132715">
                <a:moveTo>
                  <a:pt x="0" y="0"/>
                </a:moveTo>
                <a:lnTo>
                  <a:pt x="0" y="132587"/>
                </a:lnTo>
                <a:lnTo>
                  <a:pt x="294131" y="132587"/>
                </a:lnTo>
                <a:lnTo>
                  <a:pt x="2941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5" name="object 4435"/>
          <p:cNvSpPr/>
          <p:nvPr/>
        </p:nvSpPr>
        <p:spPr>
          <a:xfrm>
            <a:off x="3739895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6" name="object 4436"/>
          <p:cNvSpPr/>
          <p:nvPr/>
        </p:nvSpPr>
        <p:spPr>
          <a:xfrm>
            <a:off x="3739895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7" name="object 4437"/>
          <p:cNvSpPr/>
          <p:nvPr/>
        </p:nvSpPr>
        <p:spPr>
          <a:xfrm>
            <a:off x="4015739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8" name="object 4438"/>
          <p:cNvSpPr txBox="1"/>
          <p:nvPr/>
        </p:nvSpPr>
        <p:spPr>
          <a:xfrm>
            <a:off x="3803394" y="922528"/>
            <a:ext cx="41592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8290" algn="l"/>
              </a:tabLst>
            </a:pP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5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4439" name="object 4439"/>
          <p:cNvSpPr/>
          <p:nvPr/>
        </p:nvSpPr>
        <p:spPr>
          <a:xfrm>
            <a:off x="4014215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0" name="object 4440"/>
          <p:cNvSpPr/>
          <p:nvPr/>
        </p:nvSpPr>
        <p:spPr>
          <a:xfrm>
            <a:off x="4290059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1" name="object 4441"/>
          <p:cNvSpPr/>
          <p:nvPr/>
        </p:nvSpPr>
        <p:spPr>
          <a:xfrm>
            <a:off x="4290059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2" name="object 4442"/>
          <p:cNvSpPr/>
          <p:nvPr/>
        </p:nvSpPr>
        <p:spPr>
          <a:xfrm>
            <a:off x="4565903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3" name="object 4443"/>
          <p:cNvSpPr/>
          <p:nvPr/>
        </p:nvSpPr>
        <p:spPr>
          <a:xfrm>
            <a:off x="4565903" y="929639"/>
            <a:ext cx="283845" cy="132715"/>
          </a:xfrm>
          <a:custGeom>
            <a:avLst/>
            <a:gdLst/>
            <a:ahLst/>
            <a:cxnLst/>
            <a:rect l="l" t="t" r="r" b="b"/>
            <a:pathLst>
              <a:path w="283845" h="132715">
                <a:moveTo>
                  <a:pt x="0" y="0"/>
                </a:moveTo>
                <a:lnTo>
                  <a:pt x="0" y="132587"/>
                </a:lnTo>
                <a:lnTo>
                  <a:pt x="283463" y="132587"/>
                </a:lnTo>
                <a:lnTo>
                  <a:pt x="283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4" name="object 4444"/>
          <p:cNvSpPr/>
          <p:nvPr/>
        </p:nvSpPr>
        <p:spPr>
          <a:xfrm>
            <a:off x="4841747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5" name="object 4445"/>
          <p:cNvSpPr txBox="1"/>
          <p:nvPr/>
        </p:nvSpPr>
        <p:spPr>
          <a:xfrm>
            <a:off x="4353558" y="922528"/>
            <a:ext cx="69151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8290" algn="l"/>
                <a:tab pos="563880" algn="l"/>
              </a:tabLst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8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5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4446" name="object 4446"/>
          <p:cNvSpPr/>
          <p:nvPr/>
        </p:nvSpPr>
        <p:spPr>
          <a:xfrm>
            <a:off x="4840223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7" name="object 4447"/>
          <p:cNvSpPr/>
          <p:nvPr/>
        </p:nvSpPr>
        <p:spPr>
          <a:xfrm>
            <a:off x="5116067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8" name="object 4448"/>
          <p:cNvSpPr/>
          <p:nvPr/>
        </p:nvSpPr>
        <p:spPr>
          <a:xfrm>
            <a:off x="5116067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9" name="object 4449"/>
          <p:cNvSpPr/>
          <p:nvPr/>
        </p:nvSpPr>
        <p:spPr>
          <a:xfrm>
            <a:off x="5391911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0" name="object 4450"/>
          <p:cNvSpPr/>
          <p:nvPr/>
        </p:nvSpPr>
        <p:spPr>
          <a:xfrm>
            <a:off x="5391911" y="929639"/>
            <a:ext cx="283845" cy="132715"/>
          </a:xfrm>
          <a:custGeom>
            <a:avLst/>
            <a:gdLst/>
            <a:ahLst/>
            <a:cxnLst/>
            <a:rect l="l" t="t" r="r" b="b"/>
            <a:pathLst>
              <a:path w="283845" h="132715">
                <a:moveTo>
                  <a:pt x="0" y="0"/>
                </a:moveTo>
                <a:lnTo>
                  <a:pt x="0" y="132587"/>
                </a:lnTo>
                <a:lnTo>
                  <a:pt x="283463" y="132587"/>
                </a:lnTo>
                <a:lnTo>
                  <a:pt x="283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1" name="object 4451"/>
          <p:cNvSpPr/>
          <p:nvPr/>
        </p:nvSpPr>
        <p:spPr>
          <a:xfrm>
            <a:off x="5667755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2" name="object 4452"/>
          <p:cNvSpPr/>
          <p:nvPr/>
        </p:nvSpPr>
        <p:spPr>
          <a:xfrm>
            <a:off x="5666232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3" name="object 4453"/>
          <p:cNvSpPr/>
          <p:nvPr/>
        </p:nvSpPr>
        <p:spPr>
          <a:xfrm>
            <a:off x="5942075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4" name="object 4454"/>
          <p:cNvSpPr/>
          <p:nvPr/>
        </p:nvSpPr>
        <p:spPr>
          <a:xfrm>
            <a:off x="5942075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5" name="object 4455"/>
          <p:cNvSpPr/>
          <p:nvPr/>
        </p:nvSpPr>
        <p:spPr>
          <a:xfrm>
            <a:off x="6217919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6" name="object 4456"/>
          <p:cNvSpPr/>
          <p:nvPr/>
        </p:nvSpPr>
        <p:spPr>
          <a:xfrm>
            <a:off x="6216395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4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7" name="object 4457"/>
          <p:cNvSpPr/>
          <p:nvPr/>
        </p:nvSpPr>
        <p:spPr>
          <a:xfrm>
            <a:off x="6493763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8" name="object 4458"/>
          <p:cNvSpPr/>
          <p:nvPr/>
        </p:nvSpPr>
        <p:spPr>
          <a:xfrm>
            <a:off x="6492239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9" name="object 4459"/>
          <p:cNvSpPr/>
          <p:nvPr/>
        </p:nvSpPr>
        <p:spPr>
          <a:xfrm>
            <a:off x="6768083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0" name="object 4460"/>
          <p:cNvSpPr/>
          <p:nvPr/>
        </p:nvSpPr>
        <p:spPr>
          <a:xfrm>
            <a:off x="6768083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1" name="object 4461"/>
          <p:cNvSpPr/>
          <p:nvPr/>
        </p:nvSpPr>
        <p:spPr>
          <a:xfrm>
            <a:off x="7043928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2" name="object 4462"/>
          <p:cNvSpPr/>
          <p:nvPr/>
        </p:nvSpPr>
        <p:spPr>
          <a:xfrm>
            <a:off x="7042403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3" name="object 4463"/>
          <p:cNvSpPr/>
          <p:nvPr/>
        </p:nvSpPr>
        <p:spPr>
          <a:xfrm>
            <a:off x="7319771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4" name="object 4464"/>
          <p:cNvSpPr/>
          <p:nvPr/>
        </p:nvSpPr>
        <p:spPr>
          <a:xfrm>
            <a:off x="7318247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5" name="object 4465"/>
          <p:cNvSpPr/>
          <p:nvPr/>
        </p:nvSpPr>
        <p:spPr>
          <a:xfrm>
            <a:off x="7594091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6" name="object 4466"/>
          <p:cNvSpPr/>
          <p:nvPr/>
        </p:nvSpPr>
        <p:spPr>
          <a:xfrm>
            <a:off x="7594091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7" name="object 4467"/>
          <p:cNvSpPr/>
          <p:nvPr/>
        </p:nvSpPr>
        <p:spPr>
          <a:xfrm>
            <a:off x="7869935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8" name="object 4468"/>
          <p:cNvSpPr/>
          <p:nvPr/>
        </p:nvSpPr>
        <p:spPr>
          <a:xfrm>
            <a:off x="7868411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9" name="object 4469"/>
          <p:cNvSpPr/>
          <p:nvPr/>
        </p:nvSpPr>
        <p:spPr>
          <a:xfrm>
            <a:off x="8144255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0" name="object 4470"/>
          <p:cNvSpPr/>
          <p:nvPr/>
        </p:nvSpPr>
        <p:spPr>
          <a:xfrm>
            <a:off x="8144255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1" name="object 4471"/>
          <p:cNvSpPr/>
          <p:nvPr/>
        </p:nvSpPr>
        <p:spPr>
          <a:xfrm>
            <a:off x="8420100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2" name="object 4472"/>
          <p:cNvSpPr/>
          <p:nvPr/>
        </p:nvSpPr>
        <p:spPr>
          <a:xfrm>
            <a:off x="8420100" y="929639"/>
            <a:ext cx="283845" cy="132715"/>
          </a:xfrm>
          <a:custGeom>
            <a:avLst/>
            <a:gdLst/>
            <a:ahLst/>
            <a:cxnLst/>
            <a:rect l="l" t="t" r="r" b="b"/>
            <a:pathLst>
              <a:path w="283845" h="132715">
                <a:moveTo>
                  <a:pt x="0" y="0"/>
                </a:moveTo>
                <a:lnTo>
                  <a:pt x="0" y="132587"/>
                </a:lnTo>
                <a:lnTo>
                  <a:pt x="283463" y="132587"/>
                </a:lnTo>
                <a:lnTo>
                  <a:pt x="283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3" name="object 4473"/>
          <p:cNvSpPr/>
          <p:nvPr/>
        </p:nvSpPr>
        <p:spPr>
          <a:xfrm>
            <a:off x="8695943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4" name="object 4474"/>
          <p:cNvSpPr/>
          <p:nvPr/>
        </p:nvSpPr>
        <p:spPr>
          <a:xfrm>
            <a:off x="8694419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5" name="object 4475"/>
          <p:cNvSpPr/>
          <p:nvPr/>
        </p:nvSpPr>
        <p:spPr>
          <a:xfrm>
            <a:off x="8970264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6" name="object 4476"/>
          <p:cNvSpPr txBox="1"/>
          <p:nvPr/>
        </p:nvSpPr>
        <p:spPr>
          <a:xfrm>
            <a:off x="8207752" y="922528"/>
            <a:ext cx="96774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8290" algn="l"/>
                <a:tab pos="563880" algn="l"/>
                <a:tab pos="838200" algn="l"/>
              </a:tabLst>
            </a:pPr>
            <a:r>
              <a:rPr sz="800" spc="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7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4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3</a:t>
            </a:r>
            <a:r>
              <a:rPr sz="800" spc="10" dirty="0">
                <a:latin typeface="Arial"/>
                <a:cs typeface="Arial"/>
              </a:rPr>
              <a:t>1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7</a:t>
            </a:r>
            <a:endParaRPr sz="800">
              <a:latin typeface="Arial"/>
              <a:cs typeface="Arial"/>
            </a:endParaRPr>
          </a:p>
        </p:txBody>
      </p:sp>
      <p:sp>
        <p:nvSpPr>
          <p:cNvPr id="4477" name="object 4477"/>
          <p:cNvSpPr/>
          <p:nvPr/>
        </p:nvSpPr>
        <p:spPr>
          <a:xfrm>
            <a:off x="8970264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8" name="object 4478"/>
          <p:cNvSpPr/>
          <p:nvPr/>
        </p:nvSpPr>
        <p:spPr>
          <a:xfrm>
            <a:off x="9246107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9" name="object 4479"/>
          <p:cNvSpPr/>
          <p:nvPr/>
        </p:nvSpPr>
        <p:spPr>
          <a:xfrm>
            <a:off x="9244583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0" name="object 4480"/>
          <p:cNvSpPr/>
          <p:nvPr/>
        </p:nvSpPr>
        <p:spPr>
          <a:xfrm>
            <a:off x="9521952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1" name="object 4481"/>
          <p:cNvSpPr/>
          <p:nvPr/>
        </p:nvSpPr>
        <p:spPr>
          <a:xfrm>
            <a:off x="9520427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2" name="object 4482"/>
          <p:cNvSpPr/>
          <p:nvPr/>
        </p:nvSpPr>
        <p:spPr>
          <a:xfrm>
            <a:off x="9796271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3" name="object 4483"/>
          <p:cNvSpPr/>
          <p:nvPr/>
        </p:nvSpPr>
        <p:spPr>
          <a:xfrm>
            <a:off x="9796271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4" name="object 4484"/>
          <p:cNvSpPr/>
          <p:nvPr/>
        </p:nvSpPr>
        <p:spPr>
          <a:xfrm>
            <a:off x="10072115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5" name="object 4485"/>
          <p:cNvSpPr/>
          <p:nvPr/>
        </p:nvSpPr>
        <p:spPr>
          <a:xfrm>
            <a:off x="10070591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6" name="object 4486"/>
          <p:cNvSpPr/>
          <p:nvPr/>
        </p:nvSpPr>
        <p:spPr>
          <a:xfrm>
            <a:off x="10347959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7" name="object 4487"/>
          <p:cNvSpPr txBox="1"/>
          <p:nvPr/>
        </p:nvSpPr>
        <p:spPr>
          <a:xfrm>
            <a:off x="9309603" y="922528"/>
            <a:ext cx="12420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  <a:tab pos="562610" algn="l"/>
                <a:tab pos="838200" algn="l"/>
                <a:tab pos="1112520" algn="l"/>
              </a:tabLst>
            </a:pPr>
            <a:r>
              <a:rPr sz="800" spc="-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4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8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5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4488" name="object 4488"/>
          <p:cNvSpPr/>
          <p:nvPr/>
        </p:nvSpPr>
        <p:spPr>
          <a:xfrm>
            <a:off x="10346435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9" name="object 4489"/>
          <p:cNvSpPr/>
          <p:nvPr/>
        </p:nvSpPr>
        <p:spPr>
          <a:xfrm>
            <a:off x="10622279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0" name="object 4490"/>
          <p:cNvSpPr/>
          <p:nvPr/>
        </p:nvSpPr>
        <p:spPr>
          <a:xfrm>
            <a:off x="10622279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1" name="object 4491"/>
          <p:cNvSpPr/>
          <p:nvPr/>
        </p:nvSpPr>
        <p:spPr>
          <a:xfrm>
            <a:off x="10898123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2" name="object 4492"/>
          <p:cNvSpPr/>
          <p:nvPr/>
        </p:nvSpPr>
        <p:spPr>
          <a:xfrm>
            <a:off x="10896600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3" name="object 4493"/>
          <p:cNvSpPr/>
          <p:nvPr/>
        </p:nvSpPr>
        <p:spPr>
          <a:xfrm>
            <a:off x="11172443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4" name="object 4494"/>
          <p:cNvSpPr/>
          <p:nvPr/>
        </p:nvSpPr>
        <p:spPr>
          <a:xfrm>
            <a:off x="11172443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5" name="object 4495"/>
          <p:cNvSpPr/>
          <p:nvPr/>
        </p:nvSpPr>
        <p:spPr>
          <a:xfrm>
            <a:off x="11448288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6" name="object 4496"/>
          <p:cNvSpPr txBox="1"/>
          <p:nvPr/>
        </p:nvSpPr>
        <p:spPr>
          <a:xfrm>
            <a:off x="10685776" y="922528"/>
            <a:ext cx="96583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8290" algn="l"/>
                <a:tab pos="562610" algn="l"/>
                <a:tab pos="838200" algn="l"/>
              </a:tabLst>
            </a:pPr>
            <a:r>
              <a:rPr sz="800" spc="-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9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6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2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</p:txBody>
      </p:sp>
      <p:sp>
        <p:nvSpPr>
          <p:cNvPr id="4497" name="object 4497"/>
          <p:cNvSpPr/>
          <p:nvPr/>
        </p:nvSpPr>
        <p:spPr>
          <a:xfrm>
            <a:off x="11448288" y="929639"/>
            <a:ext cx="283845" cy="132715"/>
          </a:xfrm>
          <a:custGeom>
            <a:avLst/>
            <a:gdLst/>
            <a:ahLst/>
            <a:cxnLst/>
            <a:rect l="l" t="t" r="r" b="b"/>
            <a:pathLst>
              <a:path w="283845" h="132715">
                <a:moveTo>
                  <a:pt x="0" y="0"/>
                </a:moveTo>
                <a:lnTo>
                  <a:pt x="0" y="132587"/>
                </a:lnTo>
                <a:lnTo>
                  <a:pt x="283463" y="132587"/>
                </a:lnTo>
                <a:lnTo>
                  <a:pt x="283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8" name="object 4498"/>
          <p:cNvSpPr/>
          <p:nvPr/>
        </p:nvSpPr>
        <p:spPr>
          <a:xfrm>
            <a:off x="11724131" y="929639"/>
            <a:ext cx="274320" cy="123825"/>
          </a:xfrm>
          <a:custGeom>
            <a:avLst/>
            <a:gdLst/>
            <a:ahLst/>
            <a:cxnLst/>
            <a:rect l="l" t="t" r="r" b="b"/>
            <a:pathLst>
              <a:path w="274320" h="123825">
                <a:moveTo>
                  <a:pt x="0" y="0"/>
                </a:moveTo>
                <a:lnTo>
                  <a:pt x="0" y="123443"/>
                </a:lnTo>
                <a:lnTo>
                  <a:pt x="274319" y="123443"/>
                </a:lnTo>
                <a:lnTo>
                  <a:pt x="274319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9" name="object 4499"/>
          <p:cNvSpPr/>
          <p:nvPr/>
        </p:nvSpPr>
        <p:spPr>
          <a:xfrm>
            <a:off x="11722607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0" name="object 4500"/>
          <p:cNvSpPr/>
          <p:nvPr/>
        </p:nvSpPr>
        <p:spPr>
          <a:xfrm>
            <a:off x="11998451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1" name="object 4501"/>
          <p:cNvSpPr/>
          <p:nvPr/>
        </p:nvSpPr>
        <p:spPr>
          <a:xfrm>
            <a:off x="11998451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2" name="object 4502"/>
          <p:cNvSpPr/>
          <p:nvPr/>
        </p:nvSpPr>
        <p:spPr>
          <a:xfrm>
            <a:off x="12274295" y="929639"/>
            <a:ext cx="276225" cy="123825"/>
          </a:xfrm>
          <a:custGeom>
            <a:avLst/>
            <a:gdLst/>
            <a:ahLst/>
            <a:cxnLst/>
            <a:rect l="l" t="t" r="r" b="b"/>
            <a:pathLst>
              <a:path w="276225" h="123825">
                <a:moveTo>
                  <a:pt x="0" y="0"/>
                </a:moveTo>
                <a:lnTo>
                  <a:pt x="0" y="123443"/>
                </a:lnTo>
                <a:lnTo>
                  <a:pt x="275843" y="123443"/>
                </a:lnTo>
                <a:lnTo>
                  <a:pt x="275843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3" name="object 4503"/>
          <p:cNvSpPr/>
          <p:nvPr/>
        </p:nvSpPr>
        <p:spPr>
          <a:xfrm>
            <a:off x="12272771" y="929639"/>
            <a:ext cx="285115" cy="132715"/>
          </a:xfrm>
          <a:custGeom>
            <a:avLst/>
            <a:gdLst/>
            <a:ahLst/>
            <a:cxnLst/>
            <a:rect l="l" t="t" r="r" b="b"/>
            <a:pathLst>
              <a:path w="285115" h="132715">
                <a:moveTo>
                  <a:pt x="0" y="0"/>
                </a:moveTo>
                <a:lnTo>
                  <a:pt x="0" y="132587"/>
                </a:lnTo>
                <a:lnTo>
                  <a:pt x="284987" y="132587"/>
                </a:lnTo>
                <a:lnTo>
                  <a:pt x="2849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4" name="object 4504"/>
          <p:cNvSpPr/>
          <p:nvPr/>
        </p:nvSpPr>
        <p:spPr>
          <a:xfrm>
            <a:off x="12550139" y="929639"/>
            <a:ext cx="208915" cy="123825"/>
          </a:xfrm>
          <a:custGeom>
            <a:avLst/>
            <a:gdLst/>
            <a:ahLst/>
            <a:cxnLst/>
            <a:rect l="l" t="t" r="r" b="b"/>
            <a:pathLst>
              <a:path w="208915" h="123825">
                <a:moveTo>
                  <a:pt x="0" y="0"/>
                </a:moveTo>
                <a:lnTo>
                  <a:pt x="0" y="123443"/>
                </a:lnTo>
                <a:lnTo>
                  <a:pt x="208787" y="123443"/>
                </a:lnTo>
                <a:lnTo>
                  <a:pt x="208787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5" name="object 4505"/>
          <p:cNvSpPr txBox="1"/>
          <p:nvPr/>
        </p:nvSpPr>
        <p:spPr>
          <a:xfrm>
            <a:off x="11787627" y="922528"/>
            <a:ext cx="9372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6385" algn="l"/>
                <a:tab pos="562610" algn="l"/>
                <a:tab pos="809625" algn="l"/>
              </a:tabLst>
            </a:pPr>
            <a:r>
              <a:rPr sz="800" spc="-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6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3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3</a:t>
            </a:r>
            <a:r>
              <a:rPr sz="800" spc="10" dirty="0">
                <a:latin typeface="Arial"/>
                <a:cs typeface="Arial"/>
              </a:rPr>
              <a:t>0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</p:txBody>
      </p:sp>
      <p:sp>
        <p:nvSpPr>
          <p:cNvPr id="4506" name="object 4506"/>
          <p:cNvSpPr/>
          <p:nvPr/>
        </p:nvSpPr>
        <p:spPr>
          <a:xfrm>
            <a:off x="12548615" y="929639"/>
            <a:ext cx="210820" cy="132715"/>
          </a:xfrm>
          <a:custGeom>
            <a:avLst/>
            <a:gdLst/>
            <a:ahLst/>
            <a:cxnLst/>
            <a:rect l="l" t="t" r="r" b="b"/>
            <a:pathLst>
              <a:path w="210820" h="132715">
                <a:moveTo>
                  <a:pt x="0" y="0"/>
                </a:moveTo>
                <a:lnTo>
                  <a:pt x="0" y="132587"/>
                </a:lnTo>
                <a:lnTo>
                  <a:pt x="210311" y="1325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7" name="object 4507"/>
          <p:cNvSpPr/>
          <p:nvPr/>
        </p:nvSpPr>
        <p:spPr>
          <a:xfrm>
            <a:off x="12548615" y="929639"/>
            <a:ext cx="210820" cy="0"/>
          </a:xfrm>
          <a:custGeom>
            <a:avLst/>
            <a:gdLst/>
            <a:ahLst/>
            <a:cxnLst/>
            <a:rect l="l" t="t" r="r" b="b"/>
            <a:pathLst>
              <a:path w="210820">
                <a:moveTo>
                  <a:pt x="210311" y="0"/>
                </a:move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8" name="object 4508"/>
          <p:cNvSpPr/>
          <p:nvPr/>
        </p:nvSpPr>
        <p:spPr>
          <a:xfrm>
            <a:off x="2801111" y="806195"/>
            <a:ext cx="1214755" cy="123825"/>
          </a:xfrm>
          <a:custGeom>
            <a:avLst/>
            <a:gdLst/>
            <a:ahLst/>
            <a:cxnLst/>
            <a:rect l="l" t="t" r="r" b="b"/>
            <a:pathLst>
              <a:path w="1214754" h="123825">
                <a:moveTo>
                  <a:pt x="0" y="0"/>
                </a:moveTo>
                <a:lnTo>
                  <a:pt x="0" y="123443"/>
                </a:lnTo>
                <a:lnTo>
                  <a:pt x="1214627" y="123443"/>
                </a:lnTo>
                <a:lnTo>
                  <a:pt x="1214627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9" name="object 4509"/>
          <p:cNvSpPr txBox="1"/>
          <p:nvPr/>
        </p:nvSpPr>
        <p:spPr>
          <a:xfrm>
            <a:off x="2968242" y="799083"/>
            <a:ext cx="701040" cy="261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019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January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297180" algn="l"/>
                <a:tab pos="571500" algn="l"/>
              </a:tabLst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4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7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1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sp>
        <p:nvSpPr>
          <p:cNvPr id="4510" name="object 4510"/>
          <p:cNvSpPr/>
          <p:nvPr/>
        </p:nvSpPr>
        <p:spPr>
          <a:xfrm>
            <a:off x="2799588" y="806195"/>
            <a:ext cx="1225550" cy="132715"/>
          </a:xfrm>
          <a:custGeom>
            <a:avLst/>
            <a:gdLst/>
            <a:ahLst/>
            <a:cxnLst/>
            <a:rect l="l" t="t" r="r" b="b"/>
            <a:pathLst>
              <a:path w="1225550" h="132715">
                <a:moveTo>
                  <a:pt x="0" y="0"/>
                </a:moveTo>
                <a:lnTo>
                  <a:pt x="0" y="132587"/>
                </a:lnTo>
                <a:lnTo>
                  <a:pt x="1225295" y="132587"/>
                </a:lnTo>
                <a:lnTo>
                  <a:pt x="122529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1" name="object 4511"/>
          <p:cNvSpPr/>
          <p:nvPr/>
        </p:nvSpPr>
        <p:spPr>
          <a:xfrm>
            <a:off x="4015739" y="806195"/>
            <a:ext cx="1100455" cy="123825"/>
          </a:xfrm>
          <a:custGeom>
            <a:avLst/>
            <a:gdLst/>
            <a:ahLst/>
            <a:cxnLst/>
            <a:rect l="l" t="t" r="r" b="b"/>
            <a:pathLst>
              <a:path w="1100454" h="123825">
                <a:moveTo>
                  <a:pt x="0" y="0"/>
                </a:moveTo>
                <a:lnTo>
                  <a:pt x="0" y="123443"/>
                </a:lnTo>
                <a:lnTo>
                  <a:pt x="1100327" y="123443"/>
                </a:lnTo>
                <a:lnTo>
                  <a:pt x="1100327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2" name="object 4512"/>
          <p:cNvSpPr txBox="1"/>
          <p:nvPr/>
        </p:nvSpPr>
        <p:spPr>
          <a:xfrm>
            <a:off x="4344414" y="799083"/>
            <a:ext cx="448309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February</a:t>
            </a:r>
            <a:endParaRPr sz="800">
              <a:latin typeface="Arial"/>
              <a:cs typeface="Arial"/>
            </a:endParaRPr>
          </a:p>
        </p:txBody>
      </p:sp>
      <p:sp>
        <p:nvSpPr>
          <p:cNvPr id="4513" name="object 4513"/>
          <p:cNvSpPr/>
          <p:nvPr/>
        </p:nvSpPr>
        <p:spPr>
          <a:xfrm>
            <a:off x="4014215" y="806195"/>
            <a:ext cx="1111250" cy="132715"/>
          </a:xfrm>
          <a:custGeom>
            <a:avLst/>
            <a:gdLst/>
            <a:ahLst/>
            <a:cxnLst/>
            <a:rect l="l" t="t" r="r" b="b"/>
            <a:pathLst>
              <a:path w="1111250" h="132715">
                <a:moveTo>
                  <a:pt x="0" y="0"/>
                </a:moveTo>
                <a:lnTo>
                  <a:pt x="0" y="132587"/>
                </a:lnTo>
                <a:lnTo>
                  <a:pt x="1110995" y="132587"/>
                </a:lnTo>
                <a:lnTo>
                  <a:pt x="111099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4" name="object 4514"/>
          <p:cNvSpPr/>
          <p:nvPr/>
        </p:nvSpPr>
        <p:spPr>
          <a:xfrm>
            <a:off x="5116067" y="806195"/>
            <a:ext cx="1216660" cy="123825"/>
          </a:xfrm>
          <a:custGeom>
            <a:avLst/>
            <a:gdLst/>
            <a:ahLst/>
            <a:cxnLst/>
            <a:rect l="l" t="t" r="r" b="b"/>
            <a:pathLst>
              <a:path w="1216660" h="123825">
                <a:moveTo>
                  <a:pt x="0" y="0"/>
                </a:moveTo>
                <a:lnTo>
                  <a:pt x="0" y="123443"/>
                </a:lnTo>
                <a:lnTo>
                  <a:pt x="1216151" y="123443"/>
                </a:lnTo>
                <a:lnTo>
                  <a:pt x="1216151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5" name="object 4515"/>
          <p:cNvSpPr txBox="1"/>
          <p:nvPr/>
        </p:nvSpPr>
        <p:spPr>
          <a:xfrm>
            <a:off x="5179565" y="799083"/>
            <a:ext cx="701040" cy="261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1795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M</a:t>
            </a:r>
            <a:r>
              <a:rPr sz="800" spc="5" dirty="0">
                <a:latin typeface="Arial"/>
                <a:cs typeface="Arial"/>
              </a:rPr>
              <a:t>a</a:t>
            </a:r>
            <a:r>
              <a:rPr sz="800" spc="30" dirty="0">
                <a:latin typeface="Arial"/>
                <a:cs typeface="Arial"/>
              </a:rPr>
              <a:t>r</a:t>
            </a:r>
            <a:r>
              <a:rPr sz="800" spc="40" dirty="0">
                <a:latin typeface="Arial"/>
                <a:cs typeface="Arial"/>
              </a:rPr>
              <a:t>c</a:t>
            </a:r>
            <a:r>
              <a:rPr sz="800" spc="10" dirty="0">
                <a:latin typeface="Arial"/>
                <a:cs typeface="Arial"/>
              </a:rPr>
              <a:t>h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288290" algn="l"/>
                <a:tab pos="563880" algn="l"/>
              </a:tabLst>
            </a:pPr>
            <a:r>
              <a:rPr sz="800" spc="5" dirty="0">
                <a:latin typeface="Arial"/>
                <a:cs typeface="Arial"/>
              </a:rPr>
              <a:t>01	</a:t>
            </a:r>
            <a:r>
              <a:rPr sz="800" dirty="0">
                <a:latin typeface="Arial"/>
                <a:cs typeface="Arial"/>
              </a:rPr>
              <a:t>08	15</a:t>
            </a:r>
            <a:endParaRPr sz="800">
              <a:latin typeface="Arial"/>
              <a:cs typeface="Arial"/>
            </a:endParaRPr>
          </a:p>
        </p:txBody>
      </p:sp>
      <p:sp>
        <p:nvSpPr>
          <p:cNvPr id="4516" name="object 4516"/>
          <p:cNvSpPr/>
          <p:nvPr/>
        </p:nvSpPr>
        <p:spPr>
          <a:xfrm>
            <a:off x="5116067" y="806195"/>
            <a:ext cx="1224280" cy="132715"/>
          </a:xfrm>
          <a:custGeom>
            <a:avLst/>
            <a:gdLst/>
            <a:ahLst/>
            <a:cxnLst/>
            <a:rect l="l" t="t" r="r" b="b"/>
            <a:pathLst>
              <a:path w="1224279" h="132715">
                <a:moveTo>
                  <a:pt x="0" y="0"/>
                </a:moveTo>
                <a:lnTo>
                  <a:pt x="0" y="132587"/>
                </a:lnTo>
                <a:lnTo>
                  <a:pt x="1223771" y="132587"/>
                </a:lnTo>
                <a:lnTo>
                  <a:pt x="122377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7" name="object 4517"/>
          <p:cNvSpPr/>
          <p:nvPr/>
        </p:nvSpPr>
        <p:spPr>
          <a:xfrm>
            <a:off x="6332219" y="806195"/>
            <a:ext cx="1186180" cy="123825"/>
          </a:xfrm>
          <a:custGeom>
            <a:avLst/>
            <a:gdLst/>
            <a:ahLst/>
            <a:cxnLst/>
            <a:rect l="l" t="t" r="r" b="b"/>
            <a:pathLst>
              <a:path w="1186179" h="123825">
                <a:moveTo>
                  <a:pt x="0" y="0"/>
                </a:moveTo>
                <a:lnTo>
                  <a:pt x="0" y="123443"/>
                </a:lnTo>
                <a:lnTo>
                  <a:pt x="1185671" y="123443"/>
                </a:lnTo>
                <a:lnTo>
                  <a:pt x="1185671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8" name="object 4518"/>
          <p:cNvSpPr txBox="1"/>
          <p:nvPr/>
        </p:nvSpPr>
        <p:spPr>
          <a:xfrm>
            <a:off x="6005573" y="799083"/>
            <a:ext cx="2068195" cy="261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15900" algn="ctr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April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288290" algn="l"/>
                <a:tab pos="562610" algn="l"/>
                <a:tab pos="838200" algn="l"/>
                <a:tab pos="1114425" algn="l"/>
                <a:tab pos="1388745" algn="l"/>
                <a:tab pos="1664335" algn="l"/>
                <a:tab pos="1939925" algn="l"/>
              </a:tabLst>
            </a:pP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2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9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5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2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9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6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10" dirty="0">
                <a:latin typeface="Arial"/>
                <a:cs typeface="Arial"/>
              </a:rPr>
              <a:t>3</a:t>
            </a:r>
            <a:r>
              <a:rPr sz="800" dirty="0">
                <a:latin typeface="Arial"/>
                <a:cs typeface="Arial"/>
              </a:rPr>
              <a:t>	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10" dirty="0">
                <a:latin typeface="Arial"/>
                <a:cs typeface="Arial"/>
              </a:rPr>
              <a:t>0</a:t>
            </a:r>
            <a:endParaRPr sz="800">
              <a:latin typeface="Arial"/>
              <a:cs typeface="Arial"/>
            </a:endParaRPr>
          </a:p>
        </p:txBody>
      </p:sp>
      <p:sp>
        <p:nvSpPr>
          <p:cNvPr id="4519" name="object 4519"/>
          <p:cNvSpPr/>
          <p:nvPr/>
        </p:nvSpPr>
        <p:spPr>
          <a:xfrm>
            <a:off x="6330695" y="806195"/>
            <a:ext cx="1196340" cy="132715"/>
          </a:xfrm>
          <a:custGeom>
            <a:avLst/>
            <a:gdLst/>
            <a:ahLst/>
            <a:cxnLst/>
            <a:rect l="l" t="t" r="r" b="b"/>
            <a:pathLst>
              <a:path w="1196340" h="132715">
                <a:moveTo>
                  <a:pt x="0" y="0"/>
                </a:moveTo>
                <a:lnTo>
                  <a:pt x="0" y="132587"/>
                </a:lnTo>
                <a:lnTo>
                  <a:pt x="1196339" y="132587"/>
                </a:lnTo>
                <a:lnTo>
                  <a:pt x="119633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0" name="object 4520"/>
          <p:cNvSpPr/>
          <p:nvPr/>
        </p:nvSpPr>
        <p:spPr>
          <a:xfrm>
            <a:off x="7517891" y="806195"/>
            <a:ext cx="1216660" cy="123825"/>
          </a:xfrm>
          <a:custGeom>
            <a:avLst/>
            <a:gdLst/>
            <a:ahLst/>
            <a:cxnLst/>
            <a:rect l="l" t="t" r="r" b="b"/>
            <a:pathLst>
              <a:path w="1216659" h="123825">
                <a:moveTo>
                  <a:pt x="0" y="0"/>
                </a:moveTo>
                <a:lnTo>
                  <a:pt x="0" y="123443"/>
                </a:lnTo>
                <a:lnTo>
                  <a:pt x="1216151" y="123443"/>
                </a:lnTo>
                <a:lnTo>
                  <a:pt x="1216151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1" name="object 4521"/>
          <p:cNvSpPr txBox="1"/>
          <p:nvPr/>
        </p:nvSpPr>
        <p:spPr>
          <a:xfrm>
            <a:off x="8018776" y="799083"/>
            <a:ext cx="21971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M</a:t>
            </a:r>
            <a:r>
              <a:rPr sz="800" spc="-5" dirty="0">
                <a:latin typeface="Arial"/>
                <a:cs typeface="Arial"/>
              </a:rPr>
              <a:t>a</a:t>
            </a:r>
            <a:r>
              <a:rPr sz="800" spc="10" dirty="0">
                <a:latin typeface="Arial"/>
                <a:cs typeface="Arial"/>
              </a:rPr>
              <a:t>y</a:t>
            </a:r>
            <a:endParaRPr sz="800">
              <a:latin typeface="Arial"/>
              <a:cs typeface="Arial"/>
            </a:endParaRPr>
          </a:p>
        </p:txBody>
      </p:sp>
      <p:sp>
        <p:nvSpPr>
          <p:cNvPr id="4522" name="object 4522"/>
          <p:cNvSpPr/>
          <p:nvPr/>
        </p:nvSpPr>
        <p:spPr>
          <a:xfrm>
            <a:off x="7517891" y="806195"/>
            <a:ext cx="1224280" cy="132715"/>
          </a:xfrm>
          <a:custGeom>
            <a:avLst/>
            <a:gdLst/>
            <a:ahLst/>
            <a:cxnLst/>
            <a:rect l="l" t="t" r="r" b="b"/>
            <a:pathLst>
              <a:path w="1224279" h="132715">
                <a:moveTo>
                  <a:pt x="0" y="0"/>
                </a:moveTo>
                <a:lnTo>
                  <a:pt x="0" y="132587"/>
                </a:lnTo>
                <a:lnTo>
                  <a:pt x="1223771" y="132587"/>
                </a:lnTo>
                <a:lnTo>
                  <a:pt x="122377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3" name="object 4523"/>
          <p:cNvSpPr/>
          <p:nvPr/>
        </p:nvSpPr>
        <p:spPr>
          <a:xfrm>
            <a:off x="8734043" y="806195"/>
            <a:ext cx="1176655" cy="123825"/>
          </a:xfrm>
          <a:custGeom>
            <a:avLst/>
            <a:gdLst/>
            <a:ahLst/>
            <a:cxnLst/>
            <a:rect l="l" t="t" r="r" b="b"/>
            <a:pathLst>
              <a:path w="1176654" h="123825">
                <a:moveTo>
                  <a:pt x="0" y="0"/>
                </a:moveTo>
                <a:lnTo>
                  <a:pt x="0" y="123443"/>
                </a:lnTo>
                <a:lnTo>
                  <a:pt x="1176527" y="123443"/>
                </a:lnTo>
                <a:lnTo>
                  <a:pt x="1176527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4" name="object 4524"/>
          <p:cNvSpPr txBox="1"/>
          <p:nvPr/>
        </p:nvSpPr>
        <p:spPr>
          <a:xfrm>
            <a:off x="9195303" y="799083"/>
            <a:ext cx="25463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latin typeface="Arial"/>
                <a:cs typeface="Arial"/>
              </a:rPr>
              <a:t>J</a:t>
            </a:r>
            <a:r>
              <a:rPr sz="800" spc="5" dirty="0">
                <a:latin typeface="Arial"/>
                <a:cs typeface="Arial"/>
              </a:rPr>
              <a:t>u</a:t>
            </a:r>
            <a:r>
              <a:rPr sz="800" spc="-5" dirty="0">
                <a:latin typeface="Arial"/>
                <a:cs typeface="Arial"/>
              </a:rPr>
              <a:t>n</a:t>
            </a:r>
            <a:r>
              <a:rPr sz="800" spc="10" dirty="0">
                <a:latin typeface="Arial"/>
                <a:cs typeface="Arial"/>
              </a:rPr>
              <a:t>e</a:t>
            </a:r>
            <a:endParaRPr sz="800">
              <a:latin typeface="Arial"/>
              <a:cs typeface="Arial"/>
            </a:endParaRPr>
          </a:p>
        </p:txBody>
      </p:sp>
      <p:sp>
        <p:nvSpPr>
          <p:cNvPr id="4525" name="object 4525"/>
          <p:cNvSpPr/>
          <p:nvPr/>
        </p:nvSpPr>
        <p:spPr>
          <a:xfrm>
            <a:off x="8732519" y="806195"/>
            <a:ext cx="1187450" cy="132715"/>
          </a:xfrm>
          <a:custGeom>
            <a:avLst/>
            <a:gdLst/>
            <a:ahLst/>
            <a:cxnLst/>
            <a:rect l="l" t="t" r="r" b="b"/>
            <a:pathLst>
              <a:path w="1187450" h="132715">
                <a:moveTo>
                  <a:pt x="0" y="0"/>
                </a:moveTo>
                <a:lnTo>
                  <a:pt x="0" y="132587"/>
                </a:lnTo>
                <a:lnTo>
                  <a:pt x="1187195" y="132587"/>
                </a:lnTo>
                <a:lnTo>
                  <a:pt x="118719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6" name="object 4526"/>
          <p:cNvSpPr/>
          <p:nvPr/>
        </p:nvSpPr>
        <p:spPr>
          <a:xfrm>
            <a:off x="9910571" y="806195"/>
            <a:ext cx="1225550" cy="123825"/>
          </a:xfrm>
          <a:custGeom>
            <a:avLst/>
            <a:gdLst/>
            <a:ahLst/>
            <a:cxnLst/>
            <a:rect l="l" t="t" r="r" b="b"/>
            <a:pathLst>
              <a:path w="1225550" h="123825">
                <a:moveTo>
                  <a:pt x="0" y="0"/>
                </a:moveTo>
                <a:lnTo>
                  <a:pt x="0" y="123443"/>
                </a:lnTo>
                <a:lnTo>
                  <a:pt x="1225295" y="123443"/>
                </a:lnTo>
                <a:lnTo>
                  <a:pt x="1225295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7" name="object 4527"/>
          <p:cNvSpPr txBox="1"/>
          <p:nvPr/>
        </p:nvSpPr>
        <p:spPr>
          <a:xfrm>
            <a:off x="10420600" y="799083"/>
            <a:ext cx="21018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40" dirty="0">
                <a:latin typeface="Arial"/>
                <a:cs typeface="Arial"/>
              </a:rPr>
              <a:t>J</a:t>
            </a:r>
            <a:r>
              <a:rPr sz="800" spc="-5" dirty="0">
                <a:latin typeface="Arial"/>
                <a:cs typeface="Arial"/>
              </a:rPr>
              <a:t>u</a:t>
            </a:r>
            <a:r>
              <a:rPr sz="800" spc="-30" dirty="0">
                <a:latin typeface="Arial"/>
                <a:cs typeface="Arial"/>
              </a:rPr>
              <a:t>l</a:t>
            </a:r>
            <a:r>
              <a:rPr sz="800" spc="10" dirty="0">
                <a:latin typeface="Arial"/>
                <a:cs typeface="Arial"/>
              </a:rPr>
              <a:t>y</a:t>
            </a:r>
            <a:endParaRPr sz="800">
              <a:latin typeface="Arial"/>
              <a:cs typeface="Arial"/>
            </a:endParaRPr>
          </a:p>
        </p:txBody>
      </p:sp>
      <p:sp>
        <p:nvSpPr>
          <p:cNvPr id="4528" name="object 4528"/>
          <p:cNvSpPr/>
          <p:nvPr/>
        </p:nvSpPr>
        <p:spPr>
          <a:xfrm>
            <a:off x="9910571" y="806195"/>
            <a:ext cx="1233170" cy="132715"/>
          </a:xfrm>
          <a:custGeom>
            <a:avLst/>
            <a:gdLst/>
            <a:ahLst/>
            <a:cxnLst/>
            <a:rect l="l" t="t" r="r" b="b"/>
            <a:pathLst>
              <a:path w="1233170" h="132715">
                <a:moveTo>
                  <a:pt x="0" y="0"/>
                </a:moveTo>
                <a:lnTo>
                  <a:pt x="0" y="132587"/>
                </a:lnTo>
                <a:lnTo>
                  <a:pt x="1232915" y="132587"/>
                </a:lnTo>
                <a:lnTo>
                  <a:pt x="123291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9" name="object 4529"/>
          <p:cNvSpPr/>
          <p:nvPr/>
        </p:nvSpPr>
        <p:spPr>
          <a:xfrm>
            <a:off x="11135867" y="806195"/>
            <a:ext cx="1224280" cy="123825"/>
          </a:xfrm>
          <a:custGeom>
            <a:avLst/>
            <a:gdLst/>
            <a:ahLst/>
            <a:cxnLst/>
            <a:rect l="l" t="t" r="r" b="b"/>
            <a:pathLst>
              <a:path w="1224279" h="123825">
                <a:moveTo>
                  <a:pt x="0" y="0"/>
                </a:moveTo>
                <a:lnTo>
                  <a:pt x="0" y="123443"/>
                </a:lnTo>
                <a:lnTo>
                  <a:pt x="1223771" y="123443"/>
                </a:lnTo>
                <a:lnTo>
                  <a:pt x="1223771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0" name="object 4530"/>
          <p:cNvSpPr txBox="1"/>
          <p:nvPr/>
        </p:nvSpPr>
        <p:spPr>
          <a:xfrm>
            <a:off x="11568170" y="799083"/>
            <a:ext cx="34861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latin typeface="Arial"/>
                <a:cs typeface="Arial"/>
              </a:rPr>
              <a:t>A</a:t>
            </a:r>
            <a:r>
              <a:rPr sz="800" spc="-5" dirty="0">
                <a:latin typeface="Arial"/>
                <a:cs typeface="Arial"/>
              </a:rPr>
              <a:t>u</a:t>
            </a:r>
            <a:r>
              <a:rPr sz="800" spc="5" dirty="0">
                <a:latin typeface="Arial"/>
                <a:cs typeface="Arial"/>
              </a:rPr>
              <a:t>g</a:t>
            </a:r>
            <a:r>
              <a:rPr sz="800" spc="-5" dirty="0">
                <a:latin typeface="Arial"/>
                <a:cs typeface="Arial"/>
              </a:rPr>
              <a:t>u</a:t>
            </a:r>
            <a:r>
              <a:rPr sz="800" spc="40" dirty="0">
                <a:latin typeface="Arial"/>
                <a:cs typeface="Arial"/>
              </a:rPr>
              <a:t>s</a:t>
            </a:r>
            <a:r>
              <a:rPr sz="800" spc="5" dirty="0">
                <a:latin typeface="Arial"/>
                <a:cs typeface="Arial"/>
              </a:rPr>
              <a:t>t</a:t>
            </a:r>
            <a:endParaRPr sz="800">
              <a:latin typeface="Arial"/>
              <a:cs typeface="Arial"/>
            </a:endParaRPr>
          </a:p>
        </p:txBody>
      </p:sp>
      <p:sp>
        <p:nvSpPr>
          <p:cNvPr id="4531" name="object 4531"/>
          <p:cNvSpPr/>
          <p:nvPr/>
        </p:nvSpPr>
        <p:spPr>
          <a:xfrm>
            <a:off x="11134343" y="806195"/>
            <a:ext cx="1234440" cy="132715"/>
          </a:xfrm>
          <a:custGeom>
            <a:avLst/>
            <a:gdLst/>
            <a:ahLst/>
            <a:cxnLst/>
            <a:rect l="l" t="t" r="r" b="b"/>
            <a:pathLst>
              <a:path w="1234440" h="132715">
                <a:moveTo>
                  <a:pt x="0" y="0"/>
                </a:moveTo>
                <a:lnTo>
                  <a:pt x="0" y="132587"/>
                </a:lnTo>
                <a:lnTo>
                  <a:pt x="1234439" y="132587"/>
                </a:lnTo>
                <a:lnTo>
                  <a:pt x="123443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2" name="object 4532"/>
          <p:cNvSpPr/>
          <p:nvPr/>
        </p:nvSpPr>
        <p:spPr>
          <a:xfrm>
            <a:off x="12359639" y="806195"/>
            <a:ext cx="399415" cy="123825"/>
          </a:xfrm>
          <a:custGeom>
            <a:avLst/>
            <a:gdLst/>
            <a:ahLst/>
            <a:cxnLst/>
            <a:rect l="l" t="t" r="r" b="b"/>
            <a:pathLst>
              <a:path w="399415" h="123825">
                <a:moveTo>
                  <a:pt x="0" y="0"/>
                </a:moveTo>
                <a:lnTo>
                  <a:pt x="0" y="123443"/>
                </a:lnTo>
                <a:lnTo>
                  <a:pt x="399287" y="123443"/>
                </a:lnTo>
                <a:lnTo>
                  <a:pt x="399287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3" name="object 4533"/>
          <p:cNvSpPr txBox="1"/>
          <p:nvPr/>
        </p:nvSpPr>
        <p:spPr>
          <a:xfrm>
            <a:off x="12366745" y="799083"/>
            <a:ext cx="40195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p</a:t>
            </a:r>
            <a:r>
              <a:rPr sz="800" spc="5" dirty="0">
                <a:latin typeface="Arial"/>
                <a:cs typeface="Arial"/>
              </a:rPr>
              <a:t>t</a:t>
            </a:r>
            <a:r>
              <a:rPr sz="800" dirty="0">
                <a:latin typeface="Arial"/>
                <a:cs typeface="Arial"/>
              </a:rPr>
              <a:t>em</a:t>
            </a:r>
            <a:r>
              <a:rPr sz="800" spc="-5" dirty="0">
                <a:latin typeface="Arial"/>
                <a:cs typeface="Arial"/>
              </a:rPr>
              <a:t>b</a:t>
            </a:r>
            <a:r>
              <a:rPr sz="800" spc="5" dirty="0">
                <a:latin typeface="Arial"/>
                <a:cs typeface="Arial"/>
              </a:rPr>
              <a:t>er</a:t>
            </a:r>
            <a:endParaRPr sz="800">
              <a:latin typeface="Arial"/>
              <a:cs typeface="Arial"/>
            </a:endParaRPr>
          </a:p>
        </p:txBody>
      </p:sp>
      <p:sp>
        <p:nvSpPr>
          <p:cNvPr id="4534" name="object 4534"/>
          <p:cNvSpPr/>
          <p:nvPr/>
        </p:nvSpPr>
        <p:spPr>
          <a:xfrm>
            <a:off x="12359639" y="806195"/>
            <a:ext cx="399415" cy="132715"/>
          </a:xfrm>
          <a:custGeom>
            <a:avLst/>
            <a:gdLst/>
            <a:ahLst/>
            <a:cxnLst/>
            <a:rect l="l" t="t" r="r" b="b"/>
            <a:pathLst>
              <a:path w="399415" h="132715">
                <a:moveTo>
                  <a:pt x="0" y="0"/>
                </a:moveTo>
                <a:lnTo>
                  <a:pt x="0" y="132587"/>
                </a:lnTo>
                <a:lnTo>
                  <a:pt x="399287" y="1325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5" name="object 4535"/>
          <p:cNvSpPr/>
          <p:nvPr/>
        </p:nvSpPr>
        <p:spPr>
          <a:xfrm>
            <a:off x="12359639" y="806195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>
                <a:moveTo>
                  <a:pt x="399287" y="0"/>
                </a:move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6" name="object 4536"/>
          <p:cNvSpPr/>
          <p:nvPr/>
        </p:nvSpPr>
        <p:spPr>
          <a:xfrm>
            <a:off x="2801111" y="693419"/>
            <a:ext cx="9958070" cy="113030"/>
          </a:xfrm>
          <a:custGeom>
            <a:avLst/>
            <a:gdLst/>
            <a:ahLst/>
            <a:cxnLst/>
            <a:rect l="l" t="t" r="r" b="b"/>
            <a:pathLst>
              <a:path w="9958070" h="113029">
                <a:moveTo>
                  <a:pt x="0" y="0"/>
                </a:moveTo>
                <a:lnTo>
                  <a:pt x="0" y="112775"/>
                </a:lnTo>
                <a:lnTo>
                  <a:pt x="9957815" y="112775"/>
                </a:lnTo>
                <a:lnTo>
                  <a:pt x="9957815" y="0"/>
                </a:lnTo>
                <a:lnTo>
                  <a:pt x="0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7" name="object 4537"/>
          <p:cNvSpPr txBox="1"/>
          <p:nvPr/>
        </p:nvSpPr>
        <p:spPr>
          <a:xfrm>
            <a:off x="7648445" y="677164"/>
            <a:ext cx="25463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2</a:t>
            </a: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4538" name="object 4538"/>
          <p:cNvSpPr/>
          <p:nvPr/>
        </p:nvSpPr>
        <p:spPr>
          <a:xfrm>
            <a:off x="2801111" y="815339"/>
            <a:ext cx="9958070" cy="0"/>
          </a:xfrm>
          <a:custGeom>
            <a:avLst/>
            <a:gdLst/>
            <a:ahLst/>
            <a:cxnLst/>
            <a:rect l="l" t="t" r="r" b="b"/>
            <a:pathLst>
              <a:path w="9958070">
                <a:moveTo>
                  <a:pt x="0" y="0"/>
                </a:moveTo>
                <a:lnTo>
                  <a:pt x="9957815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9" name="object 4539"/>
          <p:cNvSpPr/>
          <p:nvPr/>
        </p:nvSpPr>
        <p:spPr>
          <a:xfrm>
            <a:off x="4698491" y="1157477"/>
            <a:ext cx="8060690" cy="0"/>
          </a:xfrm>
          <a:custGeom>
            <a:avLst/>
            <a:gdLst/>
            <a:ahLst/>
            <a:cxnLst/>
            <a:rect l="l" t="t" r="r" b="b"/>
            <a:pathLst>
              <a:path w="8060690">
                <a:moveTo>
                  <a:pt x="0" y="0"/>
                </a:moveTo>
                <a:lnTo>
                  <a:pt x="8060435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0" name="object 4540"/>
          <p:cNvSpPr/>
          <p:nvPr/>
        </p:nvSpPr>
        <p:spPr>
          <a:xfrm>
            <a:off x="4698491" y="1147572"/>
            <a:ext cx="8060690" cy="20320"/>
          </a:xfrm>
          <a:custGeom>
            <a:avLst/>
            <a:gdLst/>
            <a:ahLst/>
            <a:cxnLst/>
            <a:rect l="l" t="t" r="r" b="b"/>
            <a:pathLst>
              <a:path w="8060690" h="20319">
                <a:moveTo>
                  <a:pt x="0" y="0"/>
                </a:moveTo>
                <a:lnTo>
                  <a:pt x="0" y="19811"/>
                </a:lnTo>
                <a:lnTo>
                  <a:pt x="8060435" y="19811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1" name="object 4541"/>
          <p:cNvSpPr/>
          <p:nvPr/>
        </p:nvSpPr>
        <p:spPr>
          <a:xfrm>
            <a:off x="4698491" y="1147572"/>
            <a:ext cx="8060690" cy="0"/>
          </a:xfrm>
          <a:custGeom>
            <a:avLst/>
            <a:gdLst/>
            <a:ahLst/>
            <a:cxnLst/>
            <a:rect l="l" t="t" r="r" b="b"/>
            <a:pathLst>
              <a:path w="8060690">
                <a:moveTo>
                  <a:pt x="8060435" y="0"/>
                </a:move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2" name="object 4542"/>
          <p:cNvSpPr/>
          <p:nvPr/>
        </p:nvSpPr>
        <p:spPr>
          <a:xfrm>
            <a:off x="4698491" y="114757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3" name="object 4543"/>
          <p:cNvSpPr/>
          <p:nvPr/>
        </p:nvSpPr>
        <p:spPr>
          <a:xfrm>
            <a:off x="4698491" y="114757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4" name="object 4544"/>
          <p:cNvSpPr/>
          <p:nvPr/>
        </p:nvSpPr>
        <p:spPr>
          <a:xfrm>
            <a:off x="4660391" y="11475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5" name="object 4545"/>
          <p:cNvSpPr/>
          <p:nvPr/>
        </p:nvSpPr>
        <p:spPr>
          <a:xfrm>
            <a:off x="4660391" y="11475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6" name="object 4546"/>
          <p:cNvSpPr txBox="1"/>
          <p:nvPr/>
        </p:nvSpPr>
        <p:spPr>
          <a:xfrm>
            <a:off x="4208422" y="1036828"/>
            <a:ext cx="92329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EAE410,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02-18-21*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47" name="object 4547"/>
          <p:cNvSpPr/>
          <p:nvPr/>
        </p:nvSpPr>
        <p:spPr>
          <a:xfrm>
            <a:off x="12102083" y="11475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8" name="object 4548"/>
          <p:cNvSpPr/>
          <p:nvPr/>
        </p:nvSpPr>
        <p:spPr>
          <a:xfrm>
            <a:off x="12102083" y="11475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9" name="object 4549"/>
          <p:cNvSpPr txBox="1"/>
          <p:nvPr/>
        </p:nvSpPr>
        <p:spPr>
          <a:xfrm>
            <a:off x="11664182" y="1036828"/>
            <a:ext cx="91059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EAE500,</a:t>
            </a:r>
            <a:r>
              <a:rPr sz="800" spc="-8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08-26-21*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50" name="object 4550"/>
          <p:cNvSpPr/>
          <p:nvPr/>
        </p:nvSpPr>
        <p:spPr>
          <a:xfrm>
            <a:off x="3872483" y="1385315"/>
            <a:ext cx="8886825" cy="0"/>
          </a:xfrm>
          <a:custGeom>
            <a:avLst/>
            <a:gdLst/>
            <a:ahLst/>
            <a:cxnLst/>
            <a:rect l="l" t="t" r="r" b="b"/>
            <a:pathLst>
              <a:path w="8886825">
                <a:moveTo>
                  <a:pt x="0" y="0"/>
                </a:moveTo>
                <a:lnTo>
                  <a:pt x="8886443" y="0"/>
                </a:lnTo>
              </a:path>
            </a:pathLst>
          </a:custGeom>
          <a:ln w="18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1" name="object 4551"/>
          <p:cNvSpPr/>
          <p:nvPr/>
        </p:nvSpPr>
        <p:spPr>
          <a:xfrm>
            <a:off x="3872483" y="1376172"/>
            <a:ext cx="8886825" cy="18415"/>
          </a:xfrm>
          <a:custGeom>
            <a:avLst/>
            <a:gdLst/>
            <a:ahLst/>
            <a:cxnLst/>
            <a:rect l="l" t="t" r="r" b="b"/>
            <a:pathLst>
              <a:path w="8886825" h="18415">
                <a:moveTo>
                  <a:pt x="0" y="0"/>
                </a:moveTo>
                <a:lnTo>
                  <a:pt x="0" y="18287"/>
                </a:lnTo>
                <a:lnTo>
                  <a:pt x="8886443" y="182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2" name="object 4552"/>
          <p:cNvSpPr/>
          <p:nvPr/>
        </p:nvSpPr>
        <p:spPr>
          <a:xfrm>
            <a:off x="3872483" y="1376172"/>
            <a:ext cx="8886825" cy="0"/>
          </a:xfrm>
          <a:custGeom>
            <a:avLst/>
            <a:gdLst/>
            <a:ahLst/>
            <a:cxnLst/>
            <a:rect l="l" t="t" r="r" b="b"/>
            <a:pathLst>
              <a:path w="8886825">
                <a:moveTo>
                  <a:pt x="8886443" y="0"/>
                </a:move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3" name="object 4553"/>
          <p:cNvSpPr/>
          <p:nvPr/>
        </p:nvSpPr>
        <p:spPr>
          <a:xfrm>
            <a:off x="3872484" y="137617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4" name="object 4554"/>
          <p:cNvSpPr/>
          <p:nvPr/>
        </p:nvSpPr>
        <p:spPr>
          <a:xfrm>
            <a:off x="3872484" y="137617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5" name="object 4555"/>
          <p:cNvSpPr/>
          <p:nvPr/>
        </p:nvSpPr>
        <p:spPr>
          <a:xfrm>
            <a:off x="3834384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6" name="object 4556"/>
          <p:cNvSpPr/>
          <p:nvPr/>
        </p:nvSpPr>
        <p:spPr>
          <a:xfrm>
            <a:off x="3834384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7" name="object 4557"/>
          <p:cNvSpPr txBox="1"/>
          <p:nvPr/>
        </p:nvSpPr>
        <p:spPr>
          <a:xfrm>
            <a:off x="3614393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01-28-21*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58" name="object 4558"/>
          <p:cNvSpPr/>
          <p:nvPr/>
        </p:nvSpPr>
        <p:spPr>
          <a:xfrm>
            <a:off x="4936235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74675" y="38099"/>
                </a:moveTo>
                <a:lnTo>
                  <a:pt x="74675" y="0"/>
                </a:lnTo>
                <a:lnTo>
                  <a:pt x="0" y="0"/>
                </a:lnTo>
                <a:lnTo>
                  <a:pt x="0" y="38099"/>
                </a:lnTo>
                <a:lnTo>
                  <a:pt x="36575" y="76199"/>
                </a:lnTo>
                <a:lnTo>
                  <a:pt x="74675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9" name="object 4559"/>
          <p:cNvSpPr/>
          <p:nvPr/>
        </p:nvSpPr>
        <p:spPr>
          <a:xfrm>
            <a:off x="4936235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0" y="0"/>
                </a:moveTo>
                <a:lnTo>
                  <a:pt x="0" y="38099"/>
                </a:lnTo>
                <a:lnTo>
                  <a:pt x="36575" y="76199"/>
                </a:lnTo>
                <a:lnTo>
                  <a:pt x="74675" y="38099"/>
                </a:lnTo>
                <a:lnTo>
                  <a:pt x="746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0" name="object 4560"/>
          <p:cNvSpPr txBox="1"/>
          <p:nvPr/>
        </p:nvSpPr>
        <p:spPr>
          <a:xfrm>
            <a:off x="4714746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02-25-21*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61" name="object 4561"/>
          <p:cNvSpPr/>
          <p:nvPr/>
        </p:nvSpPr>
        <p:spPr>
          <a:xfrm>
            <a:off x="6036564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2" name="object 4562"/>
          <p:cNvSpPr/>
          <p:nvPr/>
        </p:nvSpPr>
        <p:spPr>
          <a:xfrm>
            <a:off x="6036564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3" name="object 4563"/>
          <p:cNvSpPr txBox="1"/>
          <p:nvPr/>
        </p:nvSpPr>
        <p:spPr>
          <a:xfrm>
            <a:off x="5816597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03-25-21*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64" name="object 4564"/>
          <p:cNvSpPr/>
          <p:nvPr/>
        </p:nvSpPr>
        <p:spPr>
          <a:xfrm>
            <a:off x="7138416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74675" y="38099"/>
                </a:moveTo>
                <a:lnTo>
                  <a:pt x="74675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4675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5" name="object 4565"/>
          <p:cNvSpPr/>
          <p:nvPr/>
        </p:nvSpPr>
        <p:spPr>
          <a:xfrm>
            <a:off x="7138416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4675" y="38099"/>
                </a:lnTo>
                <a:lnTo>
                  <a:pt x="746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6" name="object 4566"/>
          <p:cNvSpPr txBox="1"/>
          <p:nvPr/>
        </p:nvSpPr>
        <p:spPr>
          <a:xfrm>
            <a:off x="6916925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04-22-21*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67" name="object 4567"/>
          <p:cNvSpPr/>
          <p:nvPr/>
        </p:nvSpPr>
        <p:spPr>
          <a:xfrm>
            <a:off x="8238743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8" name="object 4568"/>
          <p:cNvSpPr/>
          <p:nvPr/>
        </p:nvSpPr>
        <p:spPr>
          <a:xfrm>
            <a:off x="8238743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9" name="object 4569"/>
          <p:cNvSpPr txBox="1"/>
          <p:nvPr/>
        </p:nvSpPr>
        <p:spPr>
          <a:xfrm>
            <a:off x="8018776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05-20-21*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70" name="object 4570"/>
          <p:cNvSpPr/>
          <p:nvPr/>
        </p:nvSpPr>
        <p:spPr>
          <a:xfrm>
            <a:off x="9340595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1" name="object 4571"/>
          <p:cNvSpPr/>
          <p:nvPr/>
        </p:nvSpPr>
        <p:spPr>
          <a:xfrm>
            <a:off x="9340595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2" name="object 4572"/>
          <p:cNvSpPr txBox="1"/>
          <p:nvPr/>
        </p:nvSpPr>
        <p:spPr>
          <a:xfrm>
            <a:off x="9119103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06-17-21*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73" name="object 4573"/>
          <p:cNvSpPr/>
          <p:nvPr/>
        </p:nvSpPr>
        <p:spPr>
          <a:xfrm>
            <a:off x="10451592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74675" y="38099"/>
                </a:moveTo>
                <a:lnTo>
                  <a:pt x="74675" y="0"/>
                </a:lnTo>
                <a:lnTo>
                  <a:pt x="0" y="0"/>
                </a:lnTo>
                <a:lnTo>
                  <a:pt x="0" y="38099"/>
                </a:lnTo>
                <a:lnTo>
                  <a:pt x="36575" y="76199"/>
                </a:lnTo>
                <a:lnTo>
                  <a:pt x="74675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4" name="object 4574"/>
          <p:cNvSpPr/>
          <p:nvPr/>
        </p:nvSpPr>
        <p:spPr>
          <a:xfrm>
            <a:off x="10451592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0" y="0"/>
                </a:moveTo>
                <a:lnTo>
                  <a:pt x="0" y="38099"/>
                </a:lnTo>
                <a:lnTo>
                  <a:pt x="36575" y="76199"/>
                </a:lnTo>
                <a:lnTo>
                  <a:pt x="74675" y="38099"/>
                </a:lnTo>
                <a:lnTo>
                  <a:pt x="746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5" name="object 4575"/>
          <p:cNvSpPr txBox="1"/>
          <p:nvPr/>
        </p:nvSpPr>
        <p:spPr>
          <a:xfrm>
            <a:off x="10230100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07-15-21*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76" name="object 4576"/>
          <p:cNvSpPr/>
          <p:nvPr/>
        </p:nvSpPr>
        <p:spPr>
          <a:xfrm>
            <a:off x="11551919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7" name="object 4577"/>
          <p:cNvSpPr/>
          <p:nvPr/>
        </p:nvSpPr>
        <p:spPr>
          <a:xfrm>
            <a:off x="11551919" y="1376172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8" name="object 4578"/>
          <p:cNvSpPr txBox="1"/>
          <p:nvPr/>
        </p:nvSpPr>
        <p:spPr>
          <a:xfrm>
            <a:off x="11331950" y="12654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08-12-21*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79" name="object 4579"/>
          <p:cNvSpPr/>
          <p:nvPr/>
        </p:nvSpPr>
        <p:spPr>
          <a:xfrm>
            <a:off x="12653771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74675" y="38099"/>
                </a:moveTo>
                <a:lnTo>
                  <a:pt x="74675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4675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0" name="object 4580"/>
          <p:cNvSpPr/>
          <p:nvPr/>
        </p:nvSpPr>
        <p:spPr>
          <a:xfrm>
            <a:off x="12653771" y="1376172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4675" y="38099"/>
                </a:lnTo>
                <a:lnTo>
                  <a:pt x="746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1" name="object 4581"/>
          <p:cNvSpPr txBox="1"/>
          <p:nvPr/>
        </p:nvSpPr>
        <p:spPr>
          <a:xfrm>
            <a:off x="12432279" y="1265428"/>
            <a:ext cx="32702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9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9-</a:t>
            </a:r>
            <a:endParaRPr sz="800">
              <a:latin typeface="Arial"/>
              <a:cs typeface="Arial"/>
            </a:endParaRPr>
          </a:p>
        </p:txBody>
      </p:sp>
      <p:sp>
        <p:nvSpPr>
          <p:cNvPr id="4582" name="object 4582"/>
          <p:cNvSpPr/>
          <p:nvPr/>
        </p:nvSpPr>
        <p:spPr>
          <a:xfrm>
            <a:off x="9349740" y="183184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3" name="object 4583"/>
          <p:cNvSpPr/>
          <p:nvPr/>
        </p:nvSpPr>
        <p:spPr>
          <a:xfrm>
            <a:off x="9349740" y="183184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4" name="object 4584"/>
          <p:cNvSpPr/>
          <p:nvPr/>
        </p:nvSpPr>
        <p:spPr>
          <a:xfrm>
            <a:off x="9349740" y="183184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5" name="object 4585"/>
          <p:cNvSpPr/>
          <p:nvPr/>
        </p:nvSpPr>
        <p:spPr>
          <a:xfrm>
            <a:off x="9349740" y="183184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6" name="object 4586"/>
          <p:cNvSpPr txBox="1"/>
          <p:nvPr/>
        </p:nvSpPr>
        <p:spPr>
          <a:xfrm>
            <a:off x="196087" y="1521458"/>
            <a:ext cx="10290810" cy="423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20" dirty="0">
                <a:latin typeface="Arial"/>
                <a:cs typeface="Arial"/>
              </a:rPr>
              <a:t>TR2</a:t>
            </a:r>
            <a:r>
              <a:rPr sz="800" spc="-80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Full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800" dirty="0">
                <a:latin typeface="Arial"/>
                <a:cs typeface="Arial"/>
              </a:rPr>
              <a:t>ISD Finish,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06-17-21*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587" name="object 4587"/>
          <p:cNvSpPr/>
          <p:nvPr/>
        </p:nvSpPr>
        <p:spPr>
          <a:xfrm>
            <a:off x="3749039" y="2058923"/>
            <a:ext cx="6179820" cy="20320"/>
          </a:xfrm>
          <a:custGeom>
            <a:avLst/>
            <a:gdLst/>
            <a:ahLst/>
            <a:cxnLst/>
            <a:rect l="l" t="t" r="r" b="b"/>
            <a:pathLst>
              <a:path w="6179820" h="20319">
                <a:moveTo>
                  <a:pt x="0" y="19811"/>
                </a:moveTo>
                <a:lnTo>
                  <a:pt x="6179819" y="19811"/>
                </a:lnTo>
                <a:lnTo>
                  <a:pt x="6179819" y="0"/>
                </a:lnTo>
                <a:lnTo>
                  <a:pt x="0" y="0"/>
                </a:lnTo>
                <a:lnTo>
                  <a:pt x="0" y="19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8" name="object 4588"/>
          <p:cNvSpPr/>
          <p:nvPr/>
        </p:nvSpPr>
        <p:spPr>
          <a:xfrm>
            <a:off x="3744295" y="2054179"/>
            <a:ext cx="6189345" cy="29845"/>
          </a:xfrm>
          <a:custGeom>
            <a:avLst/>
            <a:gdLst/>
            <a:ahLst/>
            <a:cxnLst/>
            <a:rect l="l" t="t" r="r" b="b"/>
            <a:pathLst>
              <a:path w="6189345" h="29844">
                <a:moveTo>
                  <a:pt x="0" y="29301"/>
                </a:moveTo>
                <a:lnTo>
                  <a:pt x="6189309" y="29301"/>
                </a:lnTo>
                <a:lnTo>
                  <a:pt x="6189309" y="0"/>
                </a:lnTo>
                <a:lnTo>
                  <a:pt x="0" y="0"/>
                </a:lnTo>
                <a:lnTo>
                  <a:pt x="0" y="293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9" name="object 4589"/>
          <p:cNvSpPr/>
          <p:nvPr/>
        </p:nvSpPr>
        <p:spPr>
          <a:xfrm>
            <a:off x="3749040" y="20589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0" name="object 4590"/>
          <p:cNvSpPr/>
          <p:nvPr/>
        </p:nvSpPr>
        <p:spPr>
          <a:xfrm>
            <a:off x="3749040" y="20589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1" name="object 4591"/>
          <p:cNvSpPr/>
          <p:nvPr/>
        </p:nvSpPr>
        <p:spPr>
          <a:xfrm>
            <a:off x="9890759" y="20589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2" name="object 4592"/>
          <p:cNvSpPr/>
          <p:nvPr/>
        </p:nvSpPr>
        <p:spPr>
          <a:xfrm>
            <a:off x="9890759" y="20589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3" name="object 4593"/>
          <p:cNvSpPr txBox="1"/>
          <p:nvPr/>
        </p:nvSpPr>
        <p:spPr>
          <a:xfrm>
            <a:off x="2951986" y="2033522"/>
            <a:ext cx="7981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5" dirty="0">
                <a:latin typeface="Arial"/>
                <a:cs typeface="Arial"/>
              </a:rPr>
              <a:t>ZMP,</a:t>
            </a:r>
            <a:r>
              <a:rPr sz="800" spc="-25" dirty="0">
                <a:latin typeface="Arial"/>
                <a:cs typeface="Arial"/>
              </a:rPr>
              <a:t> 01-</a:t>
            </a:r>
            <a:r>
              <a:rPr sz="800" spc="-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25-21</a:t>
            </a:r>
            <a:r>
              <a:rPr sz="800" spc="-10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594" name="object 4594"/>
          <p:cNvSpPr txBox="1"/>
          <p:nvPr/>
        </p:nvSpPr>
        <p:spPr>
          <a:xfrm>
            <a:off x="10012064" y="2033522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07-01-21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595" name="object 4595"/>
          <p:cNvSpPr/>
          <p:nvPr/>
        </p:nvSpPr>
        <p:spPr>
          <a:xfrm>
            <a:off x="3749039" y="2287523"/>
            <a:ext cx="170687" cy="7619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6" name="object 4596"/>
          <p:cNvSpPr/>
          <p:nvPr/>
        </p:nvSpPr>
        <p:spPr>
          <a:xfrm>
            <a:off x="3749039" y="2287523"/>
            <a:ext cx="170815" cy="76200"/>
          </a:xfrm>
          <a:custGeom>
            <a:avLst/>
            <a:gdLst/>
            <a:ahLst/>
            <a:cxnLst/>
            <a:rect l="l" t="t" r="r" b="b"/>
            <a:pathLst>
              <a:path w="170814" h="76200">
                <a:moveTo>
                  <a:pt x="0" y="0"/>
                </a:moveTo>
                <a:lnTo>
                  <a:pt x="0" y="76199"/>
                </a:lnTo>
                <a:lnTo>
                  <a:pt x="170687" y="76199"/>
                </a:lnTo>
                <a:lnTo>
                  <a:pt x="1706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7" name="object 4597"/>
          <p:cNvSpPr txBox="1"/>
          <p:nvPr/>
        </p:nvSpPr>
        <p:spPr>
          <a:xfrm>
            <a:off x="3100830" y="2262122"/>
            <a:ext cx="53276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01-25-21</a:t>
            </a:r>
            <a:r>
              <a:rPr sz="800" spc="-14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598" name="object 4598"/>
          <p:cNvSpPr txBox="1"/>
          <p:nvPr/>
        </p:nvSpPr>
        <p:spPr>
          <a:xfrm>
            <a:off x="4003033" y="2262122"/>
            <a:ext cx="5308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29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599" name="object 4599"/>
          <p:cNvSpPr/>
          <p:nvPr/>
        </p:nvSpPr>
        <p:spPr>
          <a:xfrm>
            <a:off x="6265163" y="2514600"/>
            <a:ext cx="683260" cy="76200"/>
          </a:xfrm>
          <a:custGeom>
            <a:avLst/>
            <a:gdLst/>
            <a:ahLst/>
            <a:cxnLst/>
            <a:rect l="l" t="t" r="r" b="b"/>
            <a:pathLst>
              <a:path w="683259" h="76200">
                <a:moveTo>
                  <a:pt x="0" y="0"/>
                </a:moveTo>
                <a:lnTo>
                  <a:pt x="0" y="76199"/>
                </a:lnTo>
                <a:lnTo>
                  <a:pt x="682751" y="76199"/>
                </a:lnTo>
                <a:lnTo>
                  <a:pt x="68275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0" name="object 4600"/>
          <p:cNvSpPr/>
          <p:nvPr/>
        </p:nvSpPr>
        <p:spPr>
          <a:xfrm>
            <a:off x="6265163" y="2514600"/>
            <a:ext cx="683260" cy="76200"/>
          </a:xfrm>
          <a:custGeom>
            <a:avLst/>
            <a:gdLst/>
            <a:ahLst/>
            <a:cxnLst/>
            <a:rect l="l" t="t" r="r" b="b"/>
            <a:pathLst>
              <a:path w="683259" h="76200">
                <a:moveTo>
                  <a:pt x="0" y="0"/>
                </a:moveTo>
                <a:lnTo>
                  <a:pt x="0" y="76199"/>
                </a:lnTo>
                <a:lnTo>
                  <a:pt x="682751" y="76199"/>
                </a:lnTo>
                <a:lnTo>
                  <a:pt x="68275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1" name="object 4601"/>
          <p:cNvSpPr txBox="1"/>
          <p:nvPr/>
        </p:nvSpPr>
        <p:spPr>
          <a:xfrm>
            <a:off x="5616953" y="2489198"/>
            <a:ext cx="5308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03-30-21</a:t>
            </a:r>
            <a:r>
              <a:rPr sz="800" spc="-15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02" name="object 4602"/>
          <p:cNvSpPr txBox="1"/>
          <p:nvPr/>
        </p:nvSpPr>
        <p:spPr>
          <a:xfrm>
            <a:off x="7031200" y="2489198"/>
            <a:ext cx="5308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4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16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03" name="object 4603"/>
          <p:cNvSpPr/>
          <p:nvPr/>
        </p:nvSpPr>
        <p:spPr>
          <a:xfrm>
            <a:off x="7608825" y="2743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4" name="object 4604"/>
          <p:cNvSpPr/>
          <p:nvPr/>
        </p:nvSpPr>
        <p:spPr>
          <a:xfrm>
            <a:off x="7608825" y="2743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8" y="0"/>
                </a:moveTo>
                <a:lnTo>
                  <a:pt x="76196" y="38098"/>
                </a:lnTo>
                <a:lnTo>
                  <a:pt x="38098" y="76196"/>
                </a:lnTo>
                <a:lnTo>
                  <a:pt x="0" y="38098"/>
                </a:lnTo>
                <a:lnTo>
                  <a:pt x="38098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5" name="object 4605"/>
          <p:cNvSpPr/>
          <p:nvPr/>
        </p:nvSpPr>
        <p:spPr>
          <a:xfrm>
            <a:off x="7608825" y="2743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6" name="object 4606"/>
          <p:cNvSpPr/>
          <p:nvPr/>
        </p:nvSpPr>
        <p:spPr>
          <a:xfrm>
            <a:off x="7608825" y="27432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8" y="0"/>
                </a:moveTo>
                <a:lnTo>
                  <a:pt x="76196" y="38098"/>
                </a:lnTo>
                <a:lnTo>
                  <a:pt x="38098" y="76196"/>
                </a:lnTo>
                <a:lnTo>
                  <a:pt x="0" y="38098"/>
                </a:lnTo>
                <a:lnTo>
                  <a:pt x="38098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7" name="object 4607"/>
          <p:cNvSpPr/>
          <p:nvPr/>
        </p:nvSpPr>
        <p:spPr>
          <a:xfrm>
            <a:off x="9890759" y="297027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8" name="object 4608"/>
          <p:cNvSpPr/>
          <p:nvPr/>
        </p:nvSpPr>
        <p:spPr>
          <a:xfrm>
            <a:off x="9890759" y="297027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9" name="object 4609"/>
          <p:cNvSpPr/>
          <p:nvPr/>
        </p:nvSpPr>
        <p:spPr>
          <a:xfrm>
            <a:off x="9890759" y="297027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0" name="object 4610"/>
          <p:cNvSpPr/>
          <p:nvPr/>
        </p:nvSpPr>
        <p:spPr>
          <a:xfrm>
            <a:off x="9890759" y="297027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1" name="object 4611"/>
          <p:cNvSpPr txBox="1"/>
          <p:nvPr/>
        </p:nvSpPr>
        <p:spPr>
          <a:xfrm>
            <a:off x="7692133" y="2710178"/>
            <a:ext cx="3110865" cy="360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latin typeface="Arial"/>
                <a:cs typeface="Arial"/>
              </a:rPr>
              <a:t>CPRP, </a:t>
            </a:r>
            <a:r>
              <a:rPr sz="800" spc="10" dirty="0">
                <a:latin typeface="Arial"/>
                <a:cs typeface="Arial"/>
              </a:rPr>
              <a:t>05-04-21</a:t>
            </a:r>
            <a:r>
              <a:rPr sz="800" spc="-6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785"/>
              </a:spcBef>
            </a:pPr>
            <a:r>
              <a:rPr sz="800" spc="-15" dirty="0">
                <a:latin typeface="Arial"/>
                <a:cs typeface="Arial"/>
              </a:rPr>
              <a:t>SDRP,</a:t>
            </a:r>
            <a:r>
              <a:rPr sz="800" spc="-5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07-01-21*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4612" name="object 4612"/>
          <p:cNvSpPr/>
          <p:nvPr/>
        </p:nvSpPr>
        <p:spPr>
          <a:xfrm>
            <a:off x="4024883" y="3198875"/>
            <a:ext cx="7926705" cy="18415"/>
          </a:xfrm>
          <a:custGeom>
            <a:avLst/>
            <a:gdLst/>
            <a:ahLst/>
            <a:cxnLst/>
            <a:rect l="l" t="t" r="r" b="b"/>
            <a:pathLst>
              <a:path w="7926705" h="18414">
                <a:moveTo>
                  <a:pt x="0" y="18287"/>
                </a:moveTo>
                <a:lnTo>
                  <a:pt x="7926323" y="18287"/>
                </a:lnTo>
                <a:lnTo>
                  <a:pt x="7926323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3" name="object 4613"/>
          <p:cNvSpPr/>
          <p:nvPr/>
        </p:nvSpPr>
        <p:spPr>
          <a:xfrm>
            <a:off x="4020139" y="3194131"/>
            <a:ext cx="7936230" cy="27940"/>
          </a:xfrm>
          <a:custGeom>
            <a:avLst/>
            <a:gdLst/>
            <a:ahLst/>
            <a:cxnLst/>
            <a:rect l="l" t="t" r="r" b="b"/>
            <a:pathLst>
              <a:path w="7936230" h="27939">
                <a:moveTo>
                  <a:pt x="0" y="27777"/>
                </a:moveTo>
                <a:lnTo>
                  <a:pt x="7935813" y="27777"/>
                </a:lnTo>
                <a:lnTo>
                  <a:pt x="7935813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4" name="object 4614"/>
          <p:cNvSpPr/>
          <p:nvPr/>
        </p:nvSpPr>
        <p:spPr>
          <a:xfrm>
            <a:off x="4024884" y="3198876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36575" y="38099"/>
                </a:moveTo>
                <a:lnTo>
                  <a:pt x="36575" y="0"/>
                </a:lnTo>
                <a:lnTo>
                  <a:pt x="0" y="0"/>
                </a:lnTo>
                <a:lnTo>
                  <a:pt x="0" y="76199"/>
                </a:lnTo>
                <a:lnTo>
                  <a:pt x="36575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5" name="object 4615"/>
          <p:cNvSpPr/>
          <p:nvPr/>
        </p:nvSpPr>
        <p:spPr>
          <a:xfrm>
            <a:off x="4024884" y="3198876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36575" y="0"/>
                </a:moveTo>
                <a:lnTo>
                  <a:pt x="0" y="0"/>
                </a:lnTo>
                <a:lnTo>
                  <a:pt x="0" y="76199"/>
                </a:lnTo>
                <a:lnTo>
                  <a:pt x="36575" y="38099"/>
                </a:lnTo>
                <a:lnTo>
                  <a:pt x="36575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6" name="object 4616"/>
          <p:cNvSpPr/>
          <p:nvPr/>
        </p:nvSpPr>
        <p:spPr>
          <a:xfrm>
            <a:off x="11913107" y="3198876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7" name="object 4617"/>
          <p:cNvSpPr/>
          <p:nvPr/>
        </p:nvSpPr>
        <p:spPr>
          <a:xfrm>
            <a:off x="11913107" y="3198876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8" name="object 4618"/>
          <p:cNvSpPr txBox="1"/>
          <p:nvPr/>
        </p:nvSpPr>
        <p:spPr>
          <a:xfrm>
            <a:off x="3205986" y="3173474"/>
            <a:ext cx="82550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ZFW, </a:t>
            </a:r>
            <a:r>
              <a:rPr sz="800" spc="5" dirty="0">
                <a:latin typeface="Arial"/>
                <a:cs typeface="Arial"/>
              </a:rPr>
              <a:t>02-01-21</a:t>
            </a:r>
            <a:r>
              <a:rPr sz="800" spc="-7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19" name="object 4619"/>
          <p:cNvSpPr txBox="1"/>
          <p:nvPr/>
        </p:nvSpPr>
        <p:spPr>
          <a:xfrm>
            <a:off x="12034392" y="3173474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08-21-21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620" name="object 4620"/>
          <p:cNvSpPr/>
          <p:nvPr/>
        </p:nvSpPr>
        <p:spPr>
          <a:xfrm>
            <a:off x="4024883" y="3425951"/>
            <a:ext cx="170687" cy="7619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1" name="object 4621"/>
          <p:cNvSpPr/>
          <p:nvPr/>
        </p:nvSpPr>
        <p:spPr>
          <a:xfrm>
            <a:off x="4024883" y="3425951"/>
            <a:ext cx="170815" cy="76200"/>
          </a:xfrm>
          <a:custGeom>
            <a:avLst/>
            <a:gdLst/>
            <a:ahLst/>
            <a:cxnLst/>
            <a:rect l="l" t="t" r="r" b="b"/>
            <a:pathLst>
              <a:path w="170814" h="76200">
                <a:moveTo>
                  <a:pt x="0" y="0"/>
                </a:moveTo>
                <a:lnTo>
                  <a:pt x="0" y="76199"/>
                </a:lnTo>
                <a:lnTo>
                  <a:pt x="170687" y="76199"/>
                </a:lnTo>
                <a:lnTo>
                  <a:pt x="1706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2" name="object 4622"/>
          <p:cNvSpPr txBox="1"/>
          <p:nvPr/>
        </p:nvSpPr>
        <p:spPr>
          <a:xfrm>
            <a:off x="3376674" y="3400550"/>
            <a:ext cx="5308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02-01-21</a:t>
            </a:r>
            <a:r>
              <a:rPr sz="800" spc="-14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23" name="object 4623"/>
          <p:cNvSpPr txBox="1"/>
          <p:nvPr/>
        </p:nvSpPr>
        <p:spPr>
          <a:xfrm>
            <a:off x="4277354" y="3400550"/>
            <a:ext cx="53276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02-05-21</a:t>
            </a:r>
            <a:r>
              <a:rPr sz="800" spc="-17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24" name="object 4624"/>
          <p:cNvSpPr/>
          <p:nvPr/>
        </p:nvSpPr>
        <p:spPr>
          <a:xfrm>
            <a:off x="5495544" y="365455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29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5" name="object 4625"/>
          <p:cNvSpPr/>
          <p:nvPr/>
        </p:nvSpPr>
        <p:spPr>
          <a:xfrm>
            <a:off x="5495544" y="365455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29">
                <a:moveTo>
                  <a:pt x="38099" y="0"/>
                </a:moveTo>
                <a:lnTo>
                  <a:pt x="76199" y="38099"/>
                </a:lnTo>
                <a:lnTo>
                  <a:pt x="38099" y="74675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6" name="object 4626"/>
          <p:cNvSpPr/>
          <p:nvPr/>
        </p:nvSpPr>
        <p:spPr>
          <a:xfrm>
            <a:off x="5495544" y="365455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29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7" name="object 4627"/>
          <p:cNvSpPr/>
          <p:nvPr/>
        </p:nvSpPr>
        <p:spPr>
          <a:xfrm>
            <a:off x="5495544" y="365455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29">
                <a:moveTo>
                  <a:pt x="38099" y="0"/>
                </a:moveTo>
                <a:lnTo>
                  <a:pt x="76199" y="38099"/>
                </a:lnTo>
                <a:lnTo>
                  <a:pt x="38099" y="74675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8" name="object 4628"/>
          <p:cNvSpPr txBox="1"/>
          <p:nvPr/>
        </p:nvSpPr>
        <p:spPr>
          <a:xfrm>
            <a:off x="5616953" y="3629150"/>
            <a:ext cx="85407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5" dirty="0">
                <a:latin typeface="Arial"/>
                <a:cs typeface="Arial"/>
              </a:rPr>
              <a:t>CPRP, </a:t>
            </a:r>
            <a:r>
              <a:rPr sz="800" spc="-5" dirty="0">
                <a:latin typeface="Arial"/>
                <a:cs typeface="Arial"/>
              </a:rPr>
              <a:t>03-11-21</a:t>
            </a:r>
            <a:r>
              <a:rPr sz="800" spc="-11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29" name="object 4629"/>
          <p:cNvSpPr/>
          <p:nvPr/>
        </p:nvSpPr>
        <p:spPr>
          <a:xfrm>
            <a:off x="5562600" y="3881627"/>
            <a:ext cx="445134" cy="76200"/>
          </a:xfrm>
          <a:custGeom>
            <a:avLst/>
            <a:gdLst/>
            <a:ahLst/>
            <a:cxnLst/>
            <a:rect l="l" t="t" r="r" b="b"/>
            <a:pathLst>
              <a:path w="445135" h="76200">
                <a:moveTo>
                  <a:pt x="0" y="0"/>
                </a:moveTo>
                <a:lnTo>
                  <a:pt x="0" y="76199"/>
                </a:lnTo>
                <a:lnTo>
                  <a:pt x="445007" y="76199"/>
                </a:lnTo>
                <a:lnTo>
                  <a:pt x="445007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0" name="object 4630"/>
          <p:cNvSpPr/>
          <p:nvPr/>
        </p:nvSpPr>
        <p:spPr>
          <a:xfrm>
            <a:off x="5562600" y="3881627"/>
            <a:ext cx="445134" cy="76200"/>
          </a:xfrm>
          <a:custGeom>
            <a:avLst/>
            <a:gdLst/>
            <a:ahLst/>
            <a:cxnLst/>
            <a:rect l="l" t="t" r="r" b="b"/>
            <a:pathLst>
              <a:path w="445135" h="76200">
                <a:moveTo>
                  <a:pt x="0" y="0"/>
                </a:moveTo>
                <a:lnTo>
                  <a:pt x="0" y="76199"/>
                </a:lnTo>
                <a:lnTo>
                  <a:pt x="445007" y="76199"/>
                </a:lnTo>
                <a:lnTo>
                  <a:pt x="44500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1" name="object 4631"/>
          <p:cNvSpPr txBox="1"/>
          <p:nvPr/>
        </p:nvSpPr>
        <p:spPr>
          <a:xfrm>
            <a:off x="4914389" y="3856226"/>
            <a:ext cx="5308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3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12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32" name="object 4632"/>
          <p:cNvSpPr txBox="1"/>
          <p:nvPr/>
        </p:nvSpPr>
        <p:spPr>
          <a:xfrm>
            <a:off x="6090906" y="3856226"/>
            <a:ext cx="53276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03-23-21</a:t>
            </a:r>
            <a:r>
              <a:rPr sz="800" spc="-17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33" name="object 4633"/>
          <p:cNvSpPr/>
          <p:nvPr/>
        </p:nvSpPr>
        <p:spPr>
          <a:xfrm>
            <a:off x="9614916" y="40995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4" name="object 4634"/>
          <p:cNvSpPr/>
          <p:nvPr/>
        </p:nvSpPr>
        <p:spPr>
          <a:xfrm>
            <a:off x="9614916" y="40995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5" name="object 4635"/>
          <p:cNvSpPr/>
          <p:nvPr/>
        </p:nvSpPr>
        <p:spPr>
          <a:xfrm>
            <a:off x="9614916" y="40995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6" name="object 4636"/>
          <p:cNvSpPr/>
          <p:nvPr/>
        </p:nvSpPr>
        <p:spPr>
          <a:xfrm>
            <a:off x="9614916" y="40995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7" name="object 4637"/>
          <p:cNvSpPr/>
          <p:nvPr/>
        </p:nvSpPr>
        <p:spPr>
          <a:xfrm>
            <a:off x="9729216" y="4328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8" name="object 4638"/>
          <p:cNvSpPr/>
          <p:nvPr/>
        </p:nvSpPr>
        <p:spPr>
          <a:xfrm>
            <a:off x="9729216" y="4328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9" name="object 4639"/>
          <p:cNvSpPr/>
          <p:nvPr/>
        </p:nvSpPr>
        <p:spPr>
          <a:xfrm>
            <a:off x="9729216" y="4328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0" name="object 4640"/>
          <p:cNvSpPr/>
          <p:nvPr/>
        </p:nvSpPr>
        <p:spPr>
          <a:xfrm>
            <a:off x="9729216" y="43281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1" name="object 4641"/>
          <p:cNvSpPr/>
          <p:nvPr/>
        </p:nvSpPr>
        <p:spPr>
          <a:xfrm>
            <a:off x="11567701" y="4783640"/>
            <a:ext cx="294119" cy="76196"/>
          </a:xfrm>
          <a:prstGeom prst="rect">
            <a:avLst/>
          </a:pr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2" name="object 4642"/>
          <p:cNvSpPr/>
          <p:nvPr/>
        </p:nvSpPr>
        <p:spPr>
          <a:xfrm>
            <a:off x="11567701" y="4783640"/>
            <a:ext cx="294640" cy="76200"/>
          </a:xfrm>
          <a:custGeom>
            <a:avLst/>
            <a:gdLst/>
            <a:ahLst/>
            <a:cxnLst/>
            <a:rect l="l" t="t" r="r" b="b"/>
            <a:pathLst>
              <a:path w="294640" h="76200">
                <a:moveTo>
                  <a:pt x="0" y="0"/>
                </a:moveTo>
                <a:lnTo>
                  <a:pt x="0" y="76196"/>
                </a:lnTo>
                <a:lnTo>
                  <a:pt x="294119" y="76196"/>
                </a:lnTo>
                <a:lnTo>
                  <a:pt x="29411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3" name="object 4643"/>
          <p:cNvSpPr txBox="1"/>
          <p:nvPr/>
        </p:nvSpPr>
        <p:spPr>
          <a:xfrm>
            <a:off x="10976352" y="4763513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08-12-21</a:t>
            </a:r>
            <a:r>
              <a:rPr sz="800" spc="5" dirty="0">
                <a:latin typeface="Arial"/>
                <a:cs typeface="Arial"/>
              </a:rPr>
              <a:t>*</a:t>
            </a:r>
            <a:endParaRPr sz="800">
              <a:latin typeface="Arial"/>
              <a:cs typeface="Arial"/>
            </a:endParaRPr>
          </a:p>
        </p:txBody>
      </p:sp>
      <p:sp>
        <p:nvSpPr>
          <p:cNvPr id="4644" name="object 4644"/>
          <p:cNvSpPr txBox="1"/>
          <p:nvPr/>
        </p:nvSpPr>
        <p:spPr>
          <a:xfrm>
            <a:off x="11996411" y="4758433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08-20-21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645" name="object 4645"/>
          <p:cNvSpPr/>
          <p:nvPr/>
        </p:nvSpPr>
        <p:spPr>
          <a:xfrm>
            <a:off x="4460747" y="5239511"/>
            <a:ext cx="4451985" cy="18415"/>
          </a:xfrm>
          <a:custGeom>
            <a:avLst/>
            <a:gdLst/>
            <a:ahLst/>
            <a:cxnLst/>
            <a:rect l="l" t="t" r="r" b="b"/>
            <a:pathLst>
              <a:path w="4451984" h="18414">
                <a:moveTo>
                  <a:pt x="0" y="18287"/>
                </a:moveTo>
                <a:lnTo>
                  <a:pt x="4451603" y="18287"/>
                </a:lnTo>
                <a:lnTo>
                  <a:pt x="4451603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6" name="object 4646"/>
          <p:cNvSpPr/>
          <p:nvPr/>
        </p:nvSpPr>
        <p:spPr>
          <a:xfrm>
            <a:off x="4456002" y="5234766"/>
            <a:ext cx="4461510" cy="27940"/>
          </a:xfrm>
          <a:custGeom>
            <a:avLst/>
            <a:gdLst/>
            <a:ahLst/>
            <a:cxnLst/>
            <a:rect l="l" t="t" r="r" b="b"/>
            <a:pathLst>
              <a:path w="4461509" h="27939">
                <a:moveTo>
                  <a:pt x="0" y="27777"/>
                </a:moveTo>
                <a:lnTo>
                  <a:pt x="4461093" y="27777"/>
                </a:lnTo>
                <a:lnTo>
                  <a:pt x="4461093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7" name="object 4647"/>
          <p:cNvSpPr/>
          <p:nvPr/>
        </p:nvSpPr>
        <p:spPr>
          <a:xfrm>
            <a:off x="4460747" y="5239511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8" name="object 4648"/>
          <p:cNvSpPr/>
          <p:nvPr/>
        </p:nvSpPr>
        <p:spPr>
          <a:xfrm>
            <a:off x="4460747" y="5239511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9" name="object 4649"/>
          <p:cNvSpPr/>
          <p:nvPr/>
        </p:nvSpPr>
        <p:spPr>
          <a:xfrm>
            <a:off x="8875776" y="5239511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36575" y="76199"/>
                </a:moveTo>
                <a:lnTo>
                  <a:pt x="36575" y="0"/>
                </a:lnTo>
                <a:lnTo>
                  <a:pt x="0" y="0"/>
                </a:lnTo>
                <a:lnTo>
                  <a:pt x="0" y="38099"/>
                </a:lnTo>
                <a:lnTo>
                  <a:pt x="36575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0" name="object 4650"/>
          <p:cNvSpPr/>
          <p:nvPr/>
        </p:nvSpPr>
        <p:spPr>
          <a:xfrm>
            <a:off x="8875776" y="5239511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0" y="0"/>
                </a:moveTo>
                <a:lnTo>
                  <a:pt x="36575" y="0"/>
                </a:lnTo>
                <a:lnTo>
                  <a:pt x="36575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1" name="object 4651"/>
          <p:cNvSpPr txBox="1"/>
          <p:nvPr/>
        </p:nvSpPr>
        <p:spPr>
          <a:xfrm>
            <a:off x="3661662" y="5214109"/>
            <a:ext cx="80708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ZOB,</a:t>
            </a:r>
            <a:r>
              <a:rPr sz="800" spc="-6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02-12-21</a:t>
            </a:r>
            <a:r>
              <a:rPr sz="800" spc="-114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52" name="object 4652"/>
          <p:cNvSpPr txBox="1"/>
          <p:nvPr/>
        </p:nvSpPr>
        <p:spPr>
          <a:xfrm>
            <a:off x="8995584" y="5214109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6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5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4653" name="object 4653"/>
          <p:cNvSpPr/>
          <p:nvPr/>
        </p:nvSpPr>
        <p:spPr>
          <a:xfrm>
            <a:off x="4460747" y="5466588"/>
            <a:ext cx="835660" cy="76200"/>
          </a:xfrm>
          <a:custGeom>
            <a:avLst/>
            <a:gdLst/>
            <a:ahLst/>
            <a:cxnLst/>
            <a:rect l="l" t="t" r="r" b="b"/>
            <a:pathLst>
              <a:path w="835660" h="76200">
                <a:moveTo>
                  <a:pt x="0" y="0"/>
                </a:moveTo>
                <a:lnTo>
                  <a:pt x="0" y="76199"/>
                </a:lnTo>
                <a:lnTo>
                  <a:pt x="835151" y="76199"/>
                </a:lnTo>
                <a:lnTo>
                  <a:pt x="83515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4" name="object 4654"/>
          <p:cNvSpPr/>
          <p:nvPr/>
        </p:nvSpPr>
        <p:spPr>
          <a:xfrm>
            <a:off x="4460747" y="5466588"/>
            <a:ext cx="835660" cy="76200"/>
          </a:xfrm>
          <a:custGeom>
            <a:avLst/>
            <a:gdLst/>
            <a:ahLst/>
            <a:cxnLst/>
            <a:rect l="l" t="t" r="r" b="b"/>
            <a:pathLst>
              <a:path w="835660" h="76200">
                <a:moveTo>
                  <a:pt x="0" y="0"/>
                </a:moveTo>
                <a:lnTo>
                  <a:pt x="0" y="76199"/>
                </a:lnTo>
                <a:lnTo>
                  <a:pt x="835151" y="76199"/>
                </a:lnTo>
                <a:lnTo>
                  <a:pt x="83515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5" name="object 4655"/>
          <p:cNvSpPr txBox="1"/>
          <p:nvPr/>
        </p:nvSpPr>
        <p:spPr>
          <a:xfrm>
            <a:off x="3812538" y="5441185"/>
            <a:ext cx="53276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02-12-21</a:t>
            </a:r>
            <a:r>
              <a:rPr sz="800" spc="-17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56" name="object 4656"/>
          <p:cNvSpPr txBox="1"/>
          <p:nvPr/>
        </p:nvSpPr>
        <p:spPr>
          <a:xfrm>
            <a:off x="5379192" y="5441185"/>
            <a:ext cx="53276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03-05-21</a:t>
            </a:r>
            <a:r>
              <a:rPr sz="800" spc="-17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657" name="object 4657"/>
          <p:cNvSpPr/>
          <p:nvPr/>
        </p:nvSpPr>
        <p:spPr>
          <a:xfrm>
            <a:off x="6672073" y="56809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8" name="object 4658"/>
          <p:cNvSpPr/>
          <p:nvPr/>
        </p:nvSpPr>
        <p:spPr>
          <a:xfrm>
            <a:off x="6672073" y="56809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8" y="0"/>
                </a:moveTo>
                <a:lnTo>
                  <a:pt x="76196" y="38098"/>
                </a:lnTo>
                <a:lnTo>
                  <a:pt x="38098" y="76196"/>
                </a:lnTo>
                <a:lnTo>
                  <a:pt x="0" y="38098"/>
                </a:lnTo>
                <a:lnTo>
                  <a:pt x="38098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9" name="object 4659"/>
          <p:cNvSpPr/>
          <p:nvPr/>
        </p:nvSpPr>
        <p:spPr>
          <a:xfrm>
            <a:off x="6672073" y="56809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0" name="object 4660"/>
          <p:cNvSpPr/>
          <p:nvPr/>
        </p:nvSpPr>
        <p:spPr>
          <a:xfrm>
            <a:off x="6672073" y="56809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8" y="0"/>
                </a:moveTo>
                <a:lnTo>
                  <a:pt x="76196" y="38098"/>
                </a:lnTo>
                <a:lnTo>
                  <a:pt x="38098" y="76196"/>
                </a:lnTo>
                <a:lnTo>
                  <a:pt x="0" y="38098"/>
                </a:lnTo>
                <a:lnTo>
                  <a:pt x="38098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1" name="object 4661"/>
          <p:cNvSpPr/>
          <p:nvPr/>
        </p:nvSpPr>
        <p:spPr>
          <a:xfrm>
            <a:off x="8799577" y="59095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2" name="object 4662"/>
          <p:cNvSpPr/>
          <p:nvPr/>
        </p:nvSpPr>
        <p:spPr>
          <a:xfrm>
            <a:off x="8799577" y="59095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8" y="0"/>
                </a:moveTo>
                <a:lnTo>
                  <a:pt x="76196" y="38098"/>
                </a:lnTo>
                <a:lnTo>
                  <a:pt x="38098" y="76196"/>
                </a:lnTo>
                <a:lnTo>
                  <a:pt x="0" y="38098"/>
                </a:lnTo>
                <a:lnTo>
                  <a:pt x="38098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3" name="object 4663"/>
          <p:cNvSpPr/>
          <p:nvPr/>
        </p:nvSpPr>
        <p:spPr>
          <a:xfrm>
            <a:off x="8799577" y="59095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4" name="object 4664"/>
          <p:cNvSpPr/>
          <p:nvPr/>
        </p:nvSpPr>
        <p:spPr>
          <a:xfrm>
            <a:off x="8799577" y="590956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8" y="0"/>
                </a:moveTo>
                <a:lnTo>
                  <a:pt x="76196" y="38098"/>
                </a:lnTo>
                <a:lnTo>
                  <a:pt x="38098" y="76196"/>
                </a:lnTo>
                <a:lnTo>
                  <a:pt x="0" y="38098"/>
                </a:lnTo>
                <a:lnTo>
                  <a:pt x="38098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5" name="object 4665"/>
          <p:cNvSpPr/>
          <p:nvPr/>
        </p:nvSpPr>
        <p:spPr>
          <a:xfrm>
            <a:off x="8875777" y="6136639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74672" y="38098"/>
                </a:moveTo>
                <a:lnTo>
                  <a:pt x="36574" y="0"/>
                </a:lnTo>
                <a:lnTo>
                  <a:pt x="0" y="38098"/>
                </a:lnTo>
                <a:lnTo>
                  <a:pt x="36574" y="76196"/>
                </a:lnTo>
                <a:lnTo>
                  <a:pt x="74672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6" name="object 4666"/>
          <p:cNvSpPr/>
          <p:nvPr/>
        </p:nvSpPr>
        <p:spPr>
          <a:xfrm>
            <a:off x="8875777" y="6136639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36574" y="0"/>
                </a:moveTo>
                <a:lnTo>
                  <a:pt x="74672" y="38098"/>
                </a:lnTo>
                <a:lnTo>
                  <a:pt x="36574" y="76196"/>
                </a:lnTo>
                <a:lnTo>
                  <a:pt x="0" y="38098"/>
                </a:lnTo>
                <a:lnTo>
                  <a:pt x="36574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7" name="object 4667"/>
          <p:cNvSpPr/>
          <p:nvPr/>
        </p:nvSpPr>
        <p:spPr>
          <a:xfrm>
            <a:off x="8875777" y="6136639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74672" y="38098"/>
                </a:moveTo>
                <a:lnTo>
                  <a:pt x="36574" y="0"/>
                </a:lnTo>
                <a:lnTo>
                  <a:pt x="0" y="38098"/>
                </a:lnTo>
                <a:lnTo>
                  <a:pt x="36574" y="76196"/>
                </a:lnTo>
                <a:lnTo>
                  <a:pt x="74672" y="38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8" name="object 4668"/>
          <p:cNvSpPr/>
          <p:nvPr/>
        </p:nvSpPr>
        <p:spPr>
          <a:xfrm>
            <a:off x="8875777" y="6136639"/>
            <a:ext cx="74930" cy="76200"/>
          </a:xfrm>
          <a:custGeom>
            <a:avLst/>
            <a:gdLst/>
            <a:ahLst/>
            <a:cxnLst/>
            <a:rect l="l" t="t" r="r" b="b"/>
            <a:pathLst>
              <a:path w="74929" h="76200">
                <a:moveTo>
                  <a:pt x="36574" y="0"/>
                </a:moveTo>
                <a:lnTo>
                  <a:pt x="74672" y="38098"/>
                </a:lnTo>
                <a:lnTo>
                  <a:pt x="36574" y="76196"/>
                </a:lnTo>
                <a:lnTo>
                  <a:pt x="0" y="38098"/>
                </a:lnTo>
                <a:lnTo>
                  <a:pt x="36574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9" name="object 4669"/>
          <p:cNvSpPr txBox="1"/>
          <p:nvPr/>
        </p:nvSpPr>
        <p:spPr>
          <a:xfrm>
            <a:off x="6793481" y="5655561"/>
            <a:ext cx="3018155" cy="593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5" dirty="0">
                <a:latin typeface="Arial"/>
                <a:cs typeface="Arial"/>
              </a:rPr>
              <a:t>CPRP, </a:t>
            </a:r>
            <a:r>
              <a:rPr sz="800" spc="5" dirty="0">
                <a:latin typeface="Arial"/>
                <a:cs typeface="Arial"/>
              </a:rPr>
              <a:t>04-10-21</a:t>
            </a:r>
            <a:r>
              <a:rPr sz="800" spc="-114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 dirty="0">
              <a:latin typeface="Arial"/>
              <a:cs typeface="Arial"/>
            </a:endParaRPr>
          </a:p>
          <a:p>
            <a:pPr marL="2214245" marR="5080" indent="-76200">
              <a:lnSpc>
                <a:spcPct val="186300"/>
              </a:lnSpc>
              <a:spcBef>
                <a:spcPts val="10"/>
              </a:spcBef>
            </a:pPr>
            <a:r>
              <a:rPr sz="800" spc="-10" dirty="0">
                <a:latin typeface="Arial"/>
                <a:cs typeface="Arial"/>
              </a:rPr>
              <a:t>SDRP, </a:t>
            </a:r>
            <a:r>
              <a:rPr sz="800" spc="5" dirty="0">
                <a:latin typeface="Arial"/>
                <a:cs typeface="Arial"/>
              </a:rPr>
              <a:t>06-03-21*  </a:t>
            </a:r>
            <a:r>
              <a:rPr sz="800" spc="-10" dirty="0">
                <a:latin typeface="Arial"/>
                <a:cs typeface="Arial"/>
              </a:rPr>
              <a:t>SDRP,</a:t>
            </a:r>
            <a:r>
              <a:rPr sz="800" spc="-8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06-05-21*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670" name="object 4670"/>
          <p:cNvSpPr/>
          <p:nvPr/>
        </p:nvSpPr>
        <p:spPr>
          <a:xfrm>
            <a:off x="6007425" y="3966971"/>
            <a:ext cx="5549265" cy="845819"/>
          </a:xfrm>
          <a:custGeom>
            <a:avLst/>
            <a:gdLst/>
            <a:ahLst/>
            <a:cxnLst/>
            <a:rect l="l" t="t" r="r" b="b"/>
            <a:pathLst>
              <a:path w="5549265" h="845820">
                <a:moveTo>
                  <a:pt x="0" y="0"/>
                </a:moveTo>
                <a:lnTo>
                  <a:pt x="0" y="28954"/>
                </a:lnTo>
                <a:lnTo>
                  <a:pt x="5445831" y="28954"/>
                </a:lnTo>
                <a:lnTo>
                  <a:pt x="5445831" y="845785"/>
                </a:lnTo>
                <a:lnTo>
                  <a:pt x="5548668" y="845785"/>
                </a:lnTo>
              </a:path>
            </a:pathLst>
          </a:custGeom>
          <a:ln w="94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1" name="object 4671"/>
          <p:cNvSpPr/>
          <p:nvPr/>
        </p:nvSpPr>
        <p:spPr>
          <a:xfrm>
            <a:off x="11495534" y="4792981"/>
            <a:ext cx="74930" cy="38100"/>
          </a:xfrm>
          <a:custGeom>
            <a:avLst/>
            <a:gdLst/>
            <a:ahLst/>
            <a:cxnLst/>
            <a:rect l="l" t="t" r="r" b="b"/>
            <a:pathLst>
              <a:path w="74929" h="38100">
                <a:moveTo>
                  <a:pt x="74672" y="19811"/>
                </a:moveTo>
                <a:lnTo>
                  <a:pt x="0" y="0"/>
                </a:lnTo>
                <a:lnTo>
                  <a:pt x="0" y="38098"/>
                </a:lnTo>
                <a:lnTo>
                  <a:pt x="74672" y="19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2" name="object 4672"/>
          <p:cNvSpPr/>
          <p:nvPr/>
        </p:nvSpPr>
        <p:spPr>
          <a:xfrm>
            <a:off x="11495534" y="4792981"/>
            <a:ext cx="74930" cy="38100"/>
          </a:xfrm>
          <a:custGeom>
            <a:avLst/>
            <a:gdLst/>
            <a:ahLst/>
            <a:cxnLst/>
            <a:rect l="l" t="t" r="r" b="b"/>
            <a:pathLst>
              <a:path w="74929" h="38100">
                <a:moveTo>
                  <a:pt x="74672" y="19811"/>
                </a:moveTo>
                <a:lnTo>
                  <a:pt x="0" y="38098"/>
                </a:lnTo>
                <a:lnTo>
                  <a:pt x="0" y="0"/>
                </a:lnTo>
                <a:lnTo>
                  <a:pt x="74672" y="19811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3" name="object 4673"/>
          <p:cNvSpPr/>
          <p:nvPr/>
        </p:nvSpPr>
        <p:spPr>
          <a:xfrm>
            <a:off x="4195571" y="3511296"/>
            <a:ext cx="1347470" cy="399415"/>
          </a:xfrm>
          <a:custGeom>
            <a:avLst/>
            <a:gdLst/>
            <a:ahLst/>
            <a:cxnLst/>
            <a:rect l="l" t="t" r="r" b="b"/>
            <a:pathLst>
              <a:path w="1347470" h="399414">
                <a:moveTo>
                  <a:pt x="0" y="0"/>
                </a:moveTo>
                <a:lnTo>
                  <a:pt x="0" y="28955"/>
                </a:lnTo>
                <a:lnTo>
                  <a:pt x="1243583" y="28955"/>
                </a:lnTo>
                <a:lnTo>
                  <a:pt x="1243583" y="399287"/>
                </a:lnTo>
                <a:lnTo>
                  <a:pt x="1347215" y="3992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4" name="object 4674"/>
          <p:cNvSpPr/>
          <p:nvPr/>
        </p:nvSpPr>
        <p:spPr>
          <a:xfrm>
            <a:off x="5477255" y="3890771"/>
            <a:ext cx="74930" cy="38100"/>
          </a:xfrm>
          <a:custGeom>
            <a:avLst/>
            <a:gdLst/>
            <a:ahLst/>
            <a:cxnLst/>
            <a:rect l="l" t="t" r="r" b="b"/>
            <a:pathLst>
              <a:path w="74929" h="38100">
                <a:moveTo>
                  <a:pt x="74675" y="19811"/>
                </a:moveTo>
                <a:lnTo>
                  <a:pt x="0" y="0"/>
                </a:lnTo>
                <a:lnTo>
                  <a:pt x="0" y="38099"/>
                </a:lnTo>
                <a:lnTo>
                  <a:pt x="74675" y="19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5" name="object 4675"/>
          <p:cNvSpPr/>
          <p:nvPr/>
        </p:nvSpPr>
        <p:spPr>
          <a:xfrm>
            <a:off x="5477255" y="3890771"/>
            <a:ext cx="74930" cy="38100"/>
          </a:xfrm>
          <a:custGeom>
            <a:avLst/>
            <a:gdLst/>
            <a:ahLst/>
            <a:cxnLst/>
            <a:rect l="l" t="t" r="r" b="b"/>
            <a:pathLst>
              <a:path w="74929" h="38100">
                <a:moveTo>
                  <a:pt x="74675" y="19811"/>
                </a:moveTo>
                <a:lnTo>
                  <a:pt x="0" y="38099"/>
                </a:lnTo>
                <a:lnTo>
                  <a:pt x="0" y="0"/>
                </a:lnTo>
                <a:lnTo>
                  <a:pt x="74675" y="19811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6" name="object 4676"/>
          <p:cNvSpPr/>
          <p:nvPr/>
        </p:nvSpPr>
        <p:spPr>
          <a:xfrm>
            <a:off x="3919728" y="2372867"/>
            <a:ext cx="2326005" cy="170815"/>
          </a:xfrm>
          <a:custGeom>
            <a:avLst/>
            <a:gdLst/>
            <a:ahLst/>
            <a:cxnLst/>
            <a:rect l="l" t="t" r="r" b="b"/>
            <a:pathLst>
              <a:path w="2326004" h="170814">
                <a:moveTo>
                  <a:pt x="0" y="0"/>
                </a:moveTo>
                <a:lnTo>
                  <a:pt x="0" y="27431"/>
                </a:lnTo>
                <a:lnTo>
                  <a:pt x="2221991" y="27431"/>
                </a:lnTo>
                <a:lnTo>
                  <a:pt x="2221991" y="170687"/>
                </a:lnTo>
                <a:lnTo>
                  <a:pt x="2325623" y="17068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7" name="object 4677"/>
          <p:cNvSpPr/>
          <p:nvPr/>
        </p:nvSpPr>
        <p:spPr>
          <a:xfrm>
            <a:off x="6179820" y="2523744"/>
            <a:ext cx="74930" cy="38100"/>
          </a:xfrm>
          <a:custGeom>
            <a:avLst/>
            <a:gdLst/>
            <a:ahLst/>
            <a:cxnLst/>
            <a:rect l="l" t="t" r="r" b="b"/>
            <a:pathLst>
              <a:path w="74929" h="38100">
                <a:moveTo>
                  <a:pt x="74675" y="19811"/>
                </a:moveTo>
                <a:lnTo>
                  <a:pt x="0" y="0"/>
                </a:lnTo>
                <a:lnTo>
                  <a:pt x="0" y="38099"/>
                </a:lnTo>
                <a:lnTo>
                  <a:pt x="74675" y="19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8" name="object 4678"/>
          <p:cNvSpPr/>
          <p:nvPr/>
        </p:nvSpPr>
        <p:spPr>
          <a:xfrm>
            <a:off x="6179820" y="2523744"/>
            <a:ext cx="74930" cy="38100"/>
          </a:xfrm>
          <a:custGeom>
            <a:avLst/>
            <a:gdLst/>
            <a:ahLst/>
            <a:cxnLst/>
            <a:rect l="l" t="t" r="r" b="b"/>
            <a:pathLst>
              <a:path w="74929" h="38100">
                <a:moveTo>
                  <a:pt x="74675" y="19811"/>
                </a:moveTo>
                <a:lnTo>
                  <a:pt x="0" y="38099"/>
                </a:lnTo>
                <a:lnTo>
                  <a:pt x="0" y="0"/>
                </a:lnTo>
                <a:lnTo>
                  <a:pt x="74675" y="19811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9" name="object 4679"/>
          <p:cNvSpPr/>
          <p:nvPr/>
        </p:nvSpPr>
        <p:spPr>
          <a:xfrm>
            <a:off x="2801111" y="697991"/>
            <a:ext cx="9958070" cy="0"/>
          </a:xfrm>
          <a:custGeom>
            <a:avLst/>
            <a:gdLst/>
            <a:ahLst/>
            <a:cxnLst/>
            <a:rect l="l" t="t" r="r" b="b"/>
            <a:pathLst>
              <a:path w="9958070">
                <a:moveTo>
                  <a:pt x="0" y="0"/>
                </a:moveTo>
                <a:lnTo>
                  <a:pt x="9957815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0" name="object 4680"/>
          <p:cNvSpPr/>
          <p:nvPr/>
        </p:nvSpPr>
        <p:spPr>
          <a:xfrm>
            <a:off x="2800997" y="6275058"/>
            <a:ext cx="9957435" cy="0"/>
          </a:xfrm>
          <a:custGeom>
            <a:avLst/>
            <a:gdLst/>
            <a:ahLst/>
            <a:cxnLst/>
            <a:rect l="l" t="t" r="r" b="b"/>
            <a:pathLst>
              <a:path w="9957435">
                <a:moveTo>
                  <a:pt x="0" y="0"/>
                </a:moveTo>
                <a:lnTo>
                  <a:pt x="9957409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1" name="object 4681"/>
          <p:cNvSpPr/>
          <p:nvPr/>
        </p:nvSpPr>
        <p:spPr>
          <a:xfrm>
            <a:off x="2805569" y="702483"/>
            <a:ext cx="0" cy="5574030"/>
          </a:xfrm>
          <a:custGeom>
            <a:avLst/>
            <a:gdLst/>
            <a:ahLst/>
            <a:cxnLst/>
            <a:rect l="l" t="t" r="r" b="b"/>
            <a:pathLst>
              <a:path h="5574030">
                <a:moveTo>
                  <a:pt x="0" y="0"/>
                </a:moveTo>
                <a:lnTo>
                  <a:pt x="0" y="5573603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2" name="object 4682"/>
          <p:cNvSpPr txBox="1"/>
          <p:nvPr/>
        </p:nvSpPr>
        <p:spPr>
          <a:xfrm>
            <a:off x="111991" y="71011"/>
            <a:ext cx="4549775" cy="271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1" spc="15" dirty="0">
                <a:latin typeface="Arial"/>
                <a:cs typeface="Arial"/>
              </a:rPr>
              <a:t>ERAM </a:t>
            </a:r>
            <a:r>
              <a:rPr sz="800" b="1" spc="10" dirty="0">
                <a:latin typeface="Arial"/>
                <a:cs typeface="Arial"/>
              </a:rPr>
              <a:t>TR2 </a:t>
            </a:r>
            <a:r>
              <a:rPr sz="800" b="1" spc="5" dirty="0">
                <a:latin typeface="Arial"/>
                <a:cs typeface="Arial"/>
              </a:rPr>
              <a:t>Full. </a:t>
            </a:r>
            <a:r>
              <a:rPr sz="800" b="1" spc="10" dirty="0">
                <a:latin typeface="Arial"/>
                <a:cs typeface="Arial"/>
              </a:rPr>
              <a:t>Key Sites + Supplemental Server.  </a:t>
            </a:r>
            <a:r>
              <a:rPr sz="800" b="1" spc="5" dirty="0">
                <a:latin typeface="Arial"/>
                <a:cs typeface="Arial"/>
              </a:rPr>
              <a:t>-  </a:t>
            </a:r>
            <a:r>
              <a:rPr sz="800" b="1" spc="10" dirty="0">
                <a:latin typeface="Arial"/>
                <a:cs typeface="Arial"/>
              </a:rPr>
              <a:t>Schedule Summary. Updated:</a:t>
            </a:r>
            <a:r>
              <a:rPr sz="800" b="1" spc="-35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05/05/21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800" b="1" spc="10" dirty="0">
                <a:latin typeface="Arial"/>
                <a:cs typeface="Arial"/>
              </a:rPr>
              <a:t>3 Sectors per night </a:t>
            </a:r>
            <a:r>
              <a:rPr sz="800" b="1" spc="5" dirty="0">
                <a:latin typeface="Arial"/>
                <a:cs typeface="Arial"/>
              </a:rPr>
              <a:t>for </a:t>
            </a:r>
            <a:r>
              <a:rPr sz="800" b="1" spc="10" dirty="0">
                <a:latin typeface="Arial"/>
                <a:cs typeface="Arial"/>
              </a:rPr>
              <a:t>Key Sites Phase 3 </a:t>
            </a:r>
            <a:r>
              <a:rPr sz="800" b="1" spc="5" dirty="0">
                <a:latin typeface="Arial"/>
                <a:cs typeface="Arial"/>
              </a:rPr>
              <a:t>| </a:t>
            </a:r>
            <a:r>
              <a:rPr sz="800" b="1" spc="10" dirty="0">
                <a:latin typeface="Arial"/>
                <a:cs typeface="Arial"/>
              </a:rPr>
              <a:t>Cont. Fam. +50%</a:t>
            </a:r>
            <a:r>
              <a:rPr sz="800" b="1" spc="-5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ZLA-ZME</a:t>
            </a:r>
            <a:endParaRPr sz="800">
              <a:latin typeface="Arial"/>
              <a:cs typeface="Arial"/>
            </a:endParaRPr>
          </a:p>
        </p:txBody>
      </p:sp>
      <p:sp>
        <p:nvSpPr>
          <p:cNvPr id="4683" name="object 4683"/>
          <p:cNvSpPr/>
          <p:nvPr/>
        </p:nvSpPr>
        <p:spPr>
          <a:xfrm>
            <a:off x="6833616" y="944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4" name="object 4684"/>
          <p:cNvSpPr/>
          <p:nvPr/>
        </p:nvSpPr>
        <p:spPr>
          <a:xfrm>
            <a:off x="6833616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5" name="object 4685"/>
          <p:cNvSpPr/>
          <p:nvPr/>
        </p:nvSpPr>
        <p:spPr>
          <a:xfrm>
            <a:off x="6833616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6" name="object 4686"/>
          <p:cNvSpPr/>
          <p:nvPr/>
        </p:nvSpPr>
        <p:spPr>
          <a:xfrm>
            <a:off x="6833616" y="4358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7" name="object 4687"/>
          <p:cNvSpPr/>
          <p:nvPr/>
        </p:nvSpPr>
        <p:spPr>
          <a:xfrm>
            <a:off x="6833616" y="4358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8" name="object 4688"/>
          <p:cNvSpPr txBox="1"/>
          <p:nvPr/>
        </p:nvSpPr>
        <p:spPr>
          <a:xfrm>
            <a:off x="6945881" y="20320"/>
            <a:ext cx="65405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0000"/>
              </a:lnSpc>
            </a:pPr>
            <a:r>
              <a:rPr sz="800" spc="10" dirty="0">
                <a:latin typeface="Arial"/>
                <a:cs typeface="Arial"/>
              </a:rPr>
              <a:t>Chart </a:t>
            </a:r>
            <a:r>
              <a:rPr sz="800" spc="-5" dirty="0">
                <a:latin typeface="Arial"/>
                <a:cs typeface="Arial"/>
              </a:rPr>
              <a:t>Main  </a:t>
            </a:r>
            <a:r>
              <a:rPr sz="800" spc="10" dirty="0">
                <a:latin typeface="Arial"/>
                <a:cs typeface="Arial"/>
              </a:rPr>
              <a:t>Chart </a:t>
            </a:r>
            <a:r>
              <a:rPr sz="800" dirty="0">
                <a:latin typeface="Arial"/>
                <a:cs typeface="Arial"/>
              </a:rPr>
              <a:t>Interim  </a:t>
            </a:r>
            <a:r>
              <a:rPr sz="800" spc="5" dirty="0">
                <a:latin typeface="Arial"/>
                <a:cs typeface="Arial"/>
              </a:rPr>
              <a:t>Release</a:t>
            </a:r>
            <a:r>
              <a:rPr sz="800" spc="-8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Date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4689" name="object 4689"/>
          <p:cNvSpPr/>
          <p:nvPr/>
        </p:nvSpPr>
        <p:spPr>
          <a:xfrm>
            <a:off x="7697723" y="94488"/>
            <a:ext cx="379730" cy="18415"/>
          </a:xfrm>
          <a:custGeom>
            <a:avLst/>
            <a:gdLst/>
            <a:ahLst/>
            <a:cxnLst/>
            <a:rect l="l" t="t" r="r" b="b"/>
            <a:pathLst>
              <a:path w="379729" h="18414">
                <a:moveTo>
                  <a:pt x="0" y="18287"/>
                </a:moveTo>
                <a:lnTo>
                  <a:pt x="379475" y="18287"/>
                </a:lnTo>
                <a:lnTo>
                  <a:pt x="379475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0" name="object 4690"/>
          <p:cNvSpPr/>
          <p:nvPr/>
        </p:nvSpPr>
        <p:spPr>
          <a:xfrm>
            <a:off x="7692979" y="89743"/>
            <a:ext cx="389255" cy="27940"/>
          </a:xfrm>
          <a:custGeom>
            <a:avLst/>
            <a:gdLst/>
            <a:ahLst/>
            <a:cxnLst/>
            <a:rect l="l" t="t" r="r" b="b"/>
            <a:pathLst>
              <a:path w="389254" h="27939">
                <a:moveTo>
                  <a:pt x="0" y="27777"/>
                </a:moveTo>
                <a:lnTo>
                  <a:pt x="388965" y="27777"/>
                </a:lnTo>
                <a:lnTo>
                  <a:pt x="388965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1" name="object 4691"/>
          <p:cNvSpPr/>
          <p:nvPr/>
        </p:nvSpPr>
        <p:spPr>
          <a:xfrm>
            <a:off x="7697723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2" name="object 4692"/>
          <p:cNvSpPr/>
          <p:nvPr/>
        </p:nvSpPr>
        <p:spPr>
          <a:xfrm>
            <a:off x="7697723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3" name="object 4693"/>
          <p:cNvSpPr/>
          <p:nvPr/>
        </p:nvSpPr>
        <p:spPr>
          <a:xfrm>
            <a:off x="8039100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4" name="object 4694"/>
          <p:cNvSpPr/>
          <p:nvPr/>
        </p:nvSpPr>
        <p:spPr>
          <a:xfrm>
            <a:off x="8039100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5" name="object 4695"/>
          <p:cNvSpPr/>
          <p:nvPr/>
        </p:nvSpPr>
        <p:spPr>
          <a:xfrm>
            <a:off x="7659623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6" name="object 4696"/>
          <p:cNvSpPr/>
          <p:nvPr/>
        </p:nvSpPr>
        <p:spPr>
          <a:xfrm>
            <a:off x="7659623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7" name="object 4697"/>
          <p:cNvSpPr/>
          <p:nvPr/>
        </p:nvSpPr>
        <p:spPr>
          <a:xfrm>
            <a:off x="8039100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8" name="object 4698"/>
          <p:cNvSpPr/>
          <p:nvPr/>
        </p:nvSpPr>
        <p:spPr>
          <a:xfrm>
            <a:off x="8039100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9" name="object 4699"/>
          <p:cNvSpPr/>
          <p:nvPr/>
        </p:nvSpPr>
        <p:spPr>
          <a:xfrm>
            <a:off x="7697723" y="435863"/>
            <a:ext cx="379475" cy="7619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0" name="object 4700"/>
          <p:cNvSpPr/>
          <p:nvPr/>
        </p:nvSpPr>
        <p:spPr>
          <a:xfrm>
            <a:off x="7697723" y="435863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1" name="object 4701"/>
          <p:cNvSpPr txBox="1"/>
          <p:nvPr/>
        </p:nvSpPr>
        <p:spPr>
          <a:xfrm>
            <a:off x="8151364" y="20320"/>
            <a:ext cx="492125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40000"/>
              </a:lnSpc>
            </a:pPr>
            <a:r>
              <a:rPr sz="800" spc="5" dirty="0">
                <a:latin typeface="Arial"/>
                <a:cs typeface="Arial"/>
              </a:rPr>
              <a:t>Summary  </a:t>
            </a:r>
            <a:r>
              <a:rPr sz="800" dirty="0">
                <a:latin typeface="Arial"/>
                <a:cs typeface="Arial"/>
              </a:rPr>
              <a:t>Milestone  </a:t>
            </a:r>
            <a:r>
              <a:rPr sz="800" spc="10" dirty="0">
                <a:latin typeface="Arial"/>
                <a:cs typeface="Arial"/>
              </a:rPr>
              <a:t>Phase</a:t>
            </a:r>
            <a:r>
              <a:rPr sz="800" spc="-10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2.5</a:t>
            </a:r>
            <a:endParaRPr sz="800">
              <a:latin typeface="Arial"/>
              <a:cs typeface="Arial"/>
            </a:endParaRPr>
          </a:p>
        </p:txBody>
      </p:sp>
      <p:sp>
        <p:nvSpPr>
          <p:cNvPr id="4702" name="object 4702"/>
          <p:cNvSpPr/>
          <p:nvPr/>
        </p:nvSpPr>
        <p:spPr>
          <a:xfrm>
            <a:off x="8741664" y="94488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0" y="0"/>
                </a:moveTo>
                <a:lnTo>
                  <a:pt x="380999" y="0"/>
                </a:lnTo>
                <a:lnTo>
                  <a:pt x="380999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3" name="object 4703"/>
          <p:cNvSpPr/>
          <p:nvPr/>
        </p:nvSpPr>
        <p:spPr>
          <a:xfrm>
            <a:off x="8741664" y="94488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0" y="0"/>
                </a:moveTo>
                <a:lnTo>
                  <a:pt x="380999" y="0"/>
                </a:lnTo>
                <a:lnTo>
                  <a:pt x="380999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4" name="object 4704"/>
          <p:cNvSpPr/>
          <p:nvPr/>
        </p:nvSpPr>
        <p:spPr>
          <a:xfrm>
            <a:off x="8741664" y="265175"/>
            <a:ext cx="380999" cy="7619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5" name="object 4705"/>
          <p:cNvSpPr/>
          <p:nvPr/>
        </p:nvSpPr>
        <p:spPr>
          <a:xfrm>
            <a:off x="8741664" y="265175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0" y="0"/>
                </a:moveTo>
                <a:lnTo>
                  <a:pt x="380999" y="0"/>
                </a:lnTo>
                <a:lnTo>
                  <a:pt x="380999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6" name="object 4706"/>
          <p:cNvSpPr txBox="1"/>
          <p:nvPr/>
        </p:nvSpPr>
        <p:spPr>
          <a:xfrm>
            <a:off x="9195303" y="15199"/>
            <a:ext cx="621665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4200"/>
              </a:lnSpc>
            </a:pPr>
            <a:r>
              <a:rPr sz="800" spc="10" dirty="0">
                <a:latin typeface="Arial"/>
                <a:cs typeface="Arial"/>
              </a:rPr>
              <a:t>Phase 3  Ph.3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Wave3.</a:t>
            </a:r>
            <a:endParaRPr sz="800">
              <a:latin typeface="Arial"/>
              <a:cs typeface="Arial"/>
            </a:endParaRPr>
          </a:p>
        </p:txBody>
      </p:sp>
      <p:sp>
        <p:nvSpPr>
          <p:cNvPr id="4707" name="object 4707"/>
          <p:cNvSpPr/>
          <p:nvPr/>
        </p:nvSpPr>
        <p:spPr>
          <a:xfrm>
            <a:off x="6377940" y="27432"/>
            <a:ext cx="0" cy="673735"/>
          </a:xfrm>
          <a:custGeom>
            <a:avLst/>
            <a:gdLst/>
            <a:ahLst/>
            <a:cxnLst/>
            <a:rect l="l" t="t" r="r" b="b"/>
            <a:pathLst>
              <a:path h="673735">
                <a:moveTo>
                  <a:pt x="0" y="0"/>
                </a:moveTo>
                <a:lnTo>
                  <a:pt x="0" y="67360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8" name="object 4708"/>
          <p:cNvSpPr/>
          <p:nvPr/>
        </p:nvSpPr>
        <p:spPr>
          <a:xfrm>
            <a:off x="18288" y="18288"/>
            <a:ext cx="12748260" cy="683260"/>
          </a:xfrm>
          <a:custGeom>
            <a:avLst/>
            <a:gdLst/>
            <a:ahLst/>
            <a:cxnLst/>
            <a:rect l="l" t="t" r="r" b="b"/>
            <a:pathLst>
              <a:path w="12748260" h="683260">
                <a:moveTo>
                  <a:pt x="12748259" y="0"/>
                </a:moveTo>
                <a:lnTo>
                  <a:pt x="12748259" y="682751"/>
                </a:lnTo>
                <a:lnTo>
                  <a:pt x="0" y="682751"/>
                </a:ln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9" name="object 4709"/>
          <p:cNvSpPr/>
          <p:nvPr/>
        </p:nvSpPr>
        <p:spPr>
          <a:xfrm>
            <a:off x="18288" y="691895"/>
            <a:ext cx="12748260" cy="7063740"/>
          </a:xfrm>
          <a:custGeom>
            <a:avLst/>
            <a:gdLst/>
            <a:ahLst/>
            <a:cxnLst/>
            <a:rect l="l" t="t" r="r" b="b"/>
            <a:pathLst>
              <a:path w="12748260" h="7063740">
                <a:moveTo>
                  <a:pt x="0" y="9143"/>
                </a:moveTo>
                <a:lnTo>
                  <a:pt x="12748259" y="9143"/>
                </a:lnTo>
                <a:lnTo>
                  <a:pt x="12748259" y="7063739"/>
                </a:lnTo>
                <a:lnTo>
                  <a:pt x="0" y="7063739"/>
                </a:ln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0" name="object 4710"/>
          <p:cNvSpPr txBox="1"/>
          <p:nvPr/>
        </p:nvSpPr>
        <p:spPr>
          <a:xfrm>
            <a:off x="9736324" y="4074158"/>
            <a:ext cx="2449195" cy="71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5" dirty="0">
                <a:latin typeface="Arial"/>
                <a:cs typeface="Arial"/>
              </a:rPr>
              <a:t>SDRP,</a:t>
            </a:r>
            <a:r>
              <a:rPr sz="800" spc="-6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06-24-21*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800" spc="-15" dirty="0">
                <a:latin typeface="Arial"/>
                <a:cs typeface="Arial"/>
              </a:rPr>
              <a:t>SDRP,</a:t>
            </a:r>
            <a:r>
              <a:rPr sz="800" spc="-5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06-27-21*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800" spc="10" dirty="0">
                <a:latin typeface="Arial"/>
                <a:cs typeface="Arial"/>
              </a:rPr>
              <a:t>Ph.3</a:t>
            </a:r>
            <a:r>
              <a:rPr sz="800" spc="-10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Wave3</a:t>
            </a:r>
            <a:endParaRPr sz="800">
              <a:latin typeface="Arial"/>
              <a:cs typeface="Arial"/>
            </a:endParaRPr>
          </a:p>
        </p:txBody>
      </p:sp>
      <p:cxnSp>
        <p:nvCxnSpPr>
          <p:cNvPr id="4712" name="Straight Connector 4711"/>
          <p:cNvCxnSpPr/>
          <p:nvPr/>
        </p:nvCxnSpPr>
        <p:spPr>
          <a:xfrm>
            <a:off x="7772400" y="1109472"/>
            <a:ext cx="0" cy="516601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3" name="5-Point Star 4712"/>
          <p:cNvSpPr/>
          <p:nvPr/>
        </p:nvSpPr>
        <p:spPr>
          <a:xfrm>
            <a:off x="7719060" y="5430720"/>
            <a:ext cx="228600" cy="228600"/>
          </a:xfrm>
          <a:prstGeom prst="star5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4" name="5-Point Star 4713"/>
          <p:cNvSpPr/>
          <p:nvPr/>
        </p:nvSpPr>
        <p:spPr>
          <a:xfrm>
            <a:off x="8994594" y="2741739"/>
            <a:ext cx="228600" cy="228600"/>
          </a:xfrm>
          <a:prstGeom prst="star5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5" name="TextBox 4714"/>
          <p:cNvSpPr txBox="1"/>
          <p:nvPr/>
        </p:nvSpPr>
        <p:spPr>
          <a:xfrm>
            <a:off x="7934283" y="5334000"/>
            <a:ext cx="752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EAE410 5/8</a:t>
            </a:r>
            <a:endParaRPr lang="en-US" sz="1200" b="1" dirty="0"/>
          </a:p>
        </p:txBody>
      </p:sp>
      <p:sp>
        <p:nvSpPr>
          <p:cNvPr id="4716" name="TextBox 4715"/>
          <p:cNvSpPr txBox="1"/>
          <p:nvPr/>
        </p:nvSpPr>
        <p:spPr>
          <a:xfrm>
            <a:off x="9216927" y="2612440"/>
            <a:ext cx="752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EAE410 6/9</a:t>
            </a:r>
            <a:endParaRPr lang="en-US" sz="1200" b="1" dirty="0"/>
          </a:p>
        </p:txBody>
      </p:sp>
      <p:sp>
        <p:nvSpPr>
          <p:cNvPr id="4717" name="5-Point Star 4716"/>
          <p:cNvSpPr/>
          <p:nvPr/>
        </p:nvSpPr>
        <p:spPr>
          <a:xfrm>
            <a:off x="8719315" y="4157151"/>
            <a:ext cx="228600" cy="228600"/>
          </a:xfrm>
          <a:prstGeom prst="star5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8" name="TextBox 4717"/>
          <p:cNvSpPr txBox="1"/>
          <p:nvPr/>
        </p:nvSpPr>
        <p:spPr>
          <a:xfrm>
            <a:off x="8924883" y="4038600"/>
            <a:ext cx="752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EAE410 6/6</a:t>
            </a:r>
            <a:endParaRPr lang="en-US" sz="1200" b="1" dirty="0"/>
          </a:p>
        </p:txBody>
      </p:sp>
      <p:sp>
        <p:nvSpPr>
          <p:cNvPr id="4719" name="Oval 4718"/>
          <p:cNvSpPr/>
          <p:nvPr/>
        </p:nvSpPr>
        <p:spPr>
          <a:xfrm>
            <a:off x="7543800" y="2543618"/>
            <a:ext cx="1066800" cy="492315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0" name="Oval 4719"/>
          <p:cNvSpPr/>
          <p:nvPr/>
        </p:nvSpPr>
        <p:spPr>
          <a:xfrm>
            <a:off x="7589295" y="5268467"/>
            <a:ext cx="1066800" cy="492315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12699" y="677164"/>
            <a:ext cx="12784455" cy="497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83735">
              <a:lnSpc>
                <a:spcPct val="100000"/>
              </a:lnSpc>
              <a:tabLst>
                <a:tab pos="10616565" algn="l"/>
              </a:tabLst>
            </a:pPr>
            <a:r>
              <a:rPr sz="800" dirty="0">
                <a:latin typeface="Arial"/>
                <a:cs typeface="Arial"/>
              </a:rPr>
              <a:t>2021	2022</a:t>
            </a:r>
            <a:endParaRPr sz="800">
              <a:latin typeface="Arial"/>
              <a:cs typeface="Arial"/>
            </a:endParaRPr>
          </a:p>
          <a:p>
            <a:pPr marL="41275">
              <a:lnSpc>
                <a:spcPct val="100000"/>
              </a:lnSpc>
              <a:tabLst>
                <a:tab pos="658495" algn="l"/>
                <a:tab pos="1294130" algn="l"/>
                <a:tab pos="2025650" algn="l"/>
                <a:tab pos="2755265" algn="l"/>
                <a:tab pos="3439795" algn="l"/>
                <a:tab pos="4104004" algn="l"/>
                <a:tab pos="4815840" algn="l"/>
                <a:tab pos="5442585" algn="l"/>
                <a:tab pos="6039485" algn="l"/>
                <a:tab pos="6780530" algn="l"/>
                <a:tab pos="7417434" algn="l"/>
                <a:tab pos="8100059" algn="l"/>
                <a:tab pos="8858885" algn="l"/>
                <a:tab pos="9496425" algn="l"/>
                <a:tab pos="10217150" algn="l"/>
                <a:tab pos="10957560" algn="l"/>
                <a:tab pos="11640185" algn="l"/>
                <a:tab pos="12305030" algn="l"/>
              </a:tabLst>
            </a:pPr>
            <a:r>
              <a:rPr sz="800" spc="5" dirty="0">
                <a:latin typeface="Arial"/>
                <a:cs typeface="Arial"/>
              </a:rPr>
              <a:t>cember	</a:t>
            </a:r>
            <a:r>
              <a:rPr sz="800" spc="10" dirty="0">
                <a:latin typeface="Arial"/>
                <a:cs typeface="Arial"/>
              </a:rPr>
              <a:t>January	February	</a:t>
            </a:r>
            <a:r>
              <a:rPr sz="800" spc="15" dirty="0">
                <a:latin typeface="Arial"/>
                <a:cs typeface="Arial"/>
              </a:rPr>
              <a:t>March	</a:t>
            </a:r>
            <a:r>
              <a:rPr sz="800" dirty="0">
                <a:latin typeface="Arial"/>
                <a:cs typeface="Arial"/>
              </a:rPr>
              <a:t>April	May	</a:t>
            </a:r>
            <a:r>
              <a:rPr sz="800" spc="10" dirty="0">
                <a:latin typeface="Arial"/>
                <a:cs typeface="Arial"/>
              </a:rPr>
              <a:t>June	</a:t>
            </a:r>
            <a:r>
              <a:rPr sz="800" spc="5" dirty="0">
                <a:latin typeface="Arial"/>
                <a:cs typeface="Arial"/>
              </a:rPr>
              <a:t>July	August	</a:t>
            </a:r>
            <a:r>
              <a:rPr sz="800" dirty="0">
                <a:latin typeface="Arial"/>
                <a:cs typeface="Arial"/>
              </a:rPr>
              <a:t>September	</a:t>
            </a:r>
            <a:r>
              <a:rPr sz="800" spc="10" dirty="0">
                <a:latin typeface="Arial"/>
                <a:cs typeface="Arial"/>
              </a:rPr>
              <a:t>October	</a:t>
            </a:r>
            <a:r>
              <a:rPr sz="800" spc="5" dirty="0">
                <a:latin typeface="Arial"/>
                <a:cs typeface="Arial"/>
              </a:rPr>
              <a:t>November	</a:t>
            </a:r>
            <a:r>
              <a:rPr sz="800" spc="10" dirty="0">
                <a:latin typeface="Arial"/>
                <a:cs typeface="Arial"/>
              </a:rPr>
              <a:t>December	January	February	</a:t>
            </a:r>
            <a:r>
              <a:rPr sz="800" spc="15" dirty="0">
                <a:latin typeface="Arial"/>
                <a:cs typeface="Arial"/>
              </a:rPr>
              <a:t>March	</a:t>
            </a:r>
            <a:r>
              <a:rPr sz="800" spc="-5" dirty="0">
                <a:latin typeface="Arial"/>
                <a:cs typeface="Arial"/>
              </a:rPr>
              <a:t>April	</a:t>
            </a:r>
            <a:r>
              <a:rPr sz="800" spc="5" dirty="0">
                <a:latin typeface="Arial"/>
                <a:cs typeface="Arial"/>
              </a:rPr>
              <a:t>May	</a:t>
            </a:r>
            <a:r>
              <a:rPr sz="800" spc="15" dirty="0">
                <a:latin typeface="Arial"/>
                <a:cs typeface="Arial"/>
              </a:rPr>
              <a:t>June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930"/>
              </a:lnSpc>
              <a:spcBef>
                <a:spcPts val="10"/>
              </a:spcBef>
            </a:pPr>
            <a:r>
              <a:rPr sz="800" spc="10" dirty="0">
                <a:latin typeface="Arial"/>
                <a:cs typeface="Arial"/>
              </a:rPr>
              <a:t>7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14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21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28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04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spc="-35" dirty="0">
                <a:latin typeface="Arial"/>
                <a:cs typeface="Arial"/>
              </a:rPr>
              <a:t>11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18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25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01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08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15</a:t>
            </a:r>
            <a:r>
              <a:rPr sz="800" spc="6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22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01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08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15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22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29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05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12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19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26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03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10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17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24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31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07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14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21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28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05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12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19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26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02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09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16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23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30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06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13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20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27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04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spc="-35" dirty="0">
                <a:latin typeface="Arial"/>
                <a:cs typeface="Arial"/>
              </a:rPr>
              <a:t>11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18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25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01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08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15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22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29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06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13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20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27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03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10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17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24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31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07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14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21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28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07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14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21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28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04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-35" dirty="0">
                <a:latin typeface="Arial"/>
                <a:cs typeface="Arial"/>
              </a:rPr>
              <a:t>11  </a:t>
            </a:r>
            <a:r>
              <a:rPr sz="800" dirty="0">
                <a:latin typeface="Arial"/>
                <a:cs typeface="Arial"/>
              </a:rPr>
              <a:t>18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25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02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09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16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23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30</a:t>
            </a:r>
            <a:r>
              <a:rPr sz="800" spc="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06</a:t>
            </a:r>
            <a:r>
              <a:rPr sz="800" spc="70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13</a:t>
            </a:r>
            <a:r>
              <a:rPr sz="800" spc="15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20 </a:t>
            </a:r>
            <a:r>
              <a:rPr sz="800" spc="8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7</a:t>
            </a:r>
            <a:endParaRPr sz="800">
              <a:latin typeface="Arial"/>
              <a:cs typeface="Arial"/>
            </a:endParaRPr>
          </a:p>
          <a:p>
            <a:pPr marL="1110615">
              <a:lnSpc>
                <a:spcPts val="930"/>
              </a:lnSpc>
              <a:tabLst>
                <a:tab pos="5366385" algn="l"/>
                <a:tab pos="10084435" algn="l"/>
              </a:tabLst>
            </a:pPr>
            <a:r>
              <a:rPr sz="800" spc="10" dirty="0">
                <a:latin typeface="Arial"/>
                <a:cs typeface="Arial"/>
              </a:rPr>
              <a:t>EAE410,</a:t>
            </a:r>
            <a:r>
              <a:rPr sz="800" spc="-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02-18-21*	</a:t>
            </a:r>
            <a:r>
              <a:rPr sz="800" spc="-5" dirty="0">
                <a:latin typeface="Arial"/>
                <a:cs typeface="Arial"/>
              </a:rPr>
              <a:t>EAE500,</a:t>
            </a:r>
            <a:r>
              <a:rPr sz="800" spc="5" dirty="0">
                <a:latin typeface="Arial"/>
                <a:cs typeface="Arial"/>
              </a:rPr>
              <a:t> 08-26-21*	</a:t>
            </a:r>
            <a:r>
              <a:rPr sz="800" dirty="0">
                <a:latin typeface="Arial"/>
                <a:cs typeface="Arial"/>
              </a:rPr>
              <a:t>EAF100,</a:t>
            </a:r>
            <a:r>
              <a:rPr sz="800" spc="-6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03-24-22*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0327" y="1414272"/>
            <a:ext cx="10689590" cy="18415"/>
          </a:xfrm>
          <a:custGeom>
            <a:avLst/>
            <a:gdLst/>
            <a:ahLst/>
            <a:cxnLst/>
            <a:rect l="l" t="t" r="r" b="b"/>
            <a:pathLst>
              <a:path w="10689590" h="18415">
                <a:moveTo>
                  <a:pt x="0" y="18287"/>
                </a:moveTo>
                <a:lnTo>
                  <a:pt x="10689335" y="18287"/>
                </a:lnTo>
                <a:lnTo>
                  <a:pt x="10689335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95583" y="1409526"/>
            <a:ext cx="10699115" cy="27940"/>
          </a:xfrm>
          <a:custGeom>
            <a:avLst/>
            <a:gdLst/>
            <a:ahLst/>
            <a:cxnLst/>
            <a:rect l="l" t="t" r="r" b="b"/>
            <a:pathLst>
              <a:path w="10699115" h="27940">
                <a:moveTo>
                  <a:pt x="0" y="27777"/>
                </a:moveTo>
                <a:lnTo>
                  <a:pt x="10698825" y="27777"/>
                </a:lnTo>
                <a:lnTo>
                  <a:pt x="10698825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0327" y="141427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3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4675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00327" y="141427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30">
                <a:moveTo>
                  <a:pt x="38099" y="0"/>
                </a:moveTo>
                <a:lnTo>
                  <a:pt x="0" y="0"/>
                </a:lnTo>
                <a:lnTo>
                  <a:pt x="0" y="74675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51564" y="141427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30">
                <a:moveTo>
                  <a:pt x="38099" y="74675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51564" y="141427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30">
                <a:moveTo>
                  <a:pt x="0" y="0"/>
                </a:moveTo>
                <a:lnTo>
                  <a:pt x="38099" y="0"/>
                </a:lnTo>
                <a:lnTo>
                  <a:pt x="38099" y="74675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2227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62227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88592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88592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25623" y="1414272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30" h="74930">
                <a:moveTo>
                  <a:pt x="74675" y="38099"/>
                </a:moveTo>
                <a:lnTo>
                  <a:pt x="74675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4675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25623" y="1414272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3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4675" y="38099"/>
                </a:lnTo>
                <a:lnTo>
                  <a:pt x="746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51988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51988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8352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78352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04715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04715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40223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40223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66588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66588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2952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92952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720840" y="1414272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74675" y="38099"/>
                </a:moveTo>
                <a:lnTo>
                  <a:pt x="74675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4675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720840" y="1414272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4675" y="38099"/>
                </a:lnTo>
                <a:lnTo>
                  <a:pt x="746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356347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356347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2711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982711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609076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09076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235440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235440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872471" y="1414272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74675" y="38099"/>
                </a:moveTo>
                <a:lnTo>
                  <a:pt x="74675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4675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872471" y="1414272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4675" y="38099"/>
                </a:lnTo>
                <a:lnTo>
                  <a:pt x="746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498835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498835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125200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125200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0903708" y="1303528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04-21-22*</a:t>
            </a:r>
            <a:endParaRPr sz="8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51564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1751564" y="1414272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38099"/>
                </a:lnTo>
                <a:lnTo>
                  <a:pt x="38099" y="74675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33272" y="1679447"/>
            <a:ext cx="11097895" cy="20320"/>
          </a:xfrm>
          <a:custGeom>
            <a:avLst/>
            <a:gdLst/>
            <a:ahLst/>
            <a:cxnLst/>
            <a:rect l="l" t="t" r="r" b="b"/>
            <a:pathLst>
              <a:path w="11097895" h="20319">
                <a:moveTo>
                  <a:pt x="0" y="19811"/>
                </a:moveTo>
                <a:lnTo>
                  <a:pt x="11097767" y="19811"/>
                </a:lnTo>
                <a:lnTo>
                  <a:pt x="11097767" y="0"/>
                </a:lnTo>
                <a:lnTo>
                  <a:pt x="0" y="0"/>
                </a:lnTo>
                <a:lnTo>
                  <a:pt x="0" y="198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28527" y="1674703"/>
            <a:ext cx="11107420" cy="29845"/>
          </a:xfrm>
          <a:custGeom>
            <a:avLst/>
            <a:gdLst/>
            <a:ahLst/>
            <a:cxnLst/>
            <a:rect l="l" t="t" r="r" b="b"/>
            <a:pathLst>
              <a:path w="11107420" h="29844">
                <a:moveTo>
                  <a:pt x="0" y="29301"/>
                </a:moveTo>
                <a:lnTo>
                  <a:pt x="11107257" y="29301"/>
                </a:lnTo>
                <a:lnTo>
                  <a:pt x="11107257" y="0"/>
                </a:lnTo>
                <a:lnTo>
                  <a:pt x="0" y="0"/>
                </a:lnTo>
                <a:lnTo>
                  <a:pt x="0" y="293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33272" y="167944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33272" y="167944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092940" y="167944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2092940" y="167944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4356" y="1654047"/>
            <a:ext cx="97790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TR2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Full,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01-25-21</a:t>
            </a:r>
            <a:r>
              <a:rPr sz="800" spc="-10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1586317" y="1308608"/>
            <a:ext cx="429259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5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10" dirty="0">
                <a:latin typeface="Arial"/>
                <a:cs typeface="Arial"/>
              </a:rPr>
              <a:t>19-22</a:t>
            </a:r>
            <a:r>
              <a:rPr sz="800" spc="5" dirty="0">
                <a:latin typeface="Arial"/>
                <a:cs typeface="Arial"/>
              </a:rPr>
              <a:t>*</a:t>
            </a:r>
            <a:endParaRPr sz="8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213859" y="20208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213859" y="20208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210852" y="1987563"/>
            <a:ext cx="102108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ISD </a:t>
            </a:r>
            <a:r>
              <a:rPr sz="800" spc="5" dirty="0">
                <a:latin typeface="Arial"/>
                <a:cs typeface="Arial"/>
              </a:rPr>
              <a:t>Finish,</a:t>
            </a:r>
            <a:r>
              <a:rPr sz="800" spc="-8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06-17-21*</a:t>
            </a:r>
            <a:endParaRPr sz="8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033272" y="2211323"/>
            <a:ext cx="3522345" cy="18415"/>
          </a:xfrm>
          <a:custGeom>
            <a:avLst/>
            <a:gdLst/>
            <a:ahLst/>
            <a:cxnLst/>
            <a:rect l="l" t="t" r="r" b="b"/>
            <a:pathLst>
              <a:path w="3522345" h="18414">
                <a:moveTo>
                  <a:pt x="0" y="18287"/>
                </a:moveTo>
                <a:lnTo>
                  <a:pt x="3521963" y="18287"/>
                </a:lnTo>
                <a:lnTo>
                  <a:pt x="3521963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028527" y="2206579"/>
            <a:ext cx="3531870" cy="27940"/>
          </a:xfrm>
          <a:custGeom>
            <a:avLst/>
            <a:gdLst/>
            <a:ahLst/>
            <a:cxnLst/>
            <a:rect l="l" t="t" r="r" b="b"/>
            <a:pathLst>
              <a:path w="3531870" h="27939">
                <a:moveTo>
                  <a:pt x="0" y="27777"/>
                </a:moveTo>
                <a:lnTo>
                  <a:pt x="3531453" y="27777"/>
                </a:lnTo>
                <a:lnTo>
                  <a:pt x="3531453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33272" y="22113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033272" y="22113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17135" y="22113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17135" y="221132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225043" y="2185922"/>
            <a:ext cx="7981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5" dirty="0">
                <a:latin typeface="Arial"/>
                <a:cs typeface="Arial"/>
              </a:rPr>
              <a:t>ZMP,</a:t>
            </a:r>
            <a:r>
              <a:rPr sz="800" spc="-40" dirty="0">
                <a:latin typeface="Arial"/>
                <a:cs typeface="Arial"/>
              </a:rPr>
              <a:t> </a:t>
            </a:r>
            <a:r>
              <a:rPr sz="800" spc="-20" dirty="0">
                <a:latin typeface="Arial"/>
                <a:cs typeface="Arial"/>
              </a:rPr>
              <a:t>01-</a:t>
            </a:r>
            <a:r>
              <a:rPr sz="800" spc="-14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25-21</a:t>
            </a:r>
            <a:r>
              <a:rPr sz="800" spc="-10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638491" y="2185922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7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033272" y="2211323"/>
            <a:ext cx="96011" cy="7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033272" y="2211323"/>
            <a:ext cx="96520" cy="76200"/>
          </a:xfrm>
          <a:custGeom>
            <a:avLst/>
            <a:gdLst/>
            <a:ahLst/>
            <a:cxnLst/>
            <a:rect l="l" t="t" r="r" b="b"/>
            <a:pathLst>
              <a:path w="96519" h="76200">
                <a:moveTo>
                  <a:pt x="0" y="0"/>
                </a:moveTo>
                <a:lnTo>
                  <a:pt x="0" y="76199"/>
                </a:lnTo>
                <a:lnTo>
                  <a:pt x="96011" y="76199"/>
                </a:lnTo>
                <a:lnTo>
                  <a:pt x="9601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467355" y="2211323"/>
            <a:ext cx="388620" cy="76200"/>
          </a:xfrm>
          <a:custGeom>
            <a:avLst/>
            <a:gdLst/>
            <a:ahLst/>
            <a:cxnLst/>
            <a:rect l="l" t="t" r="r" b="b"/>
            <a:pathLst>
              <a:path w="388619" h="76200">
                <a:moveTo>
                  <a:pt x="0" y="0"/>
                </a:moveTo>
                <a:lnTo>
                  <a:pt x="0" y="76199"/>
                </a:lnTo>
                <a:lnTo>
                  <a:pt x="388619" y="76199"/>
                </a:lnTo>
                <a:lnTo>
                  <a:pt x="388619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67355" y="2211323"/>
            <a:ext cx="388620" cy="76200"/>
          </a:xfrm>
          <a:custGeom>
            <a:avLst/>
            <a:gdLst/>
            <a:ahLst/>
            <a:cxnLst/>
            <a:rect l="l" t="t" r="r" b="b"/>
            <a:pathLst>
              <a:path w="388619" h="76200">
                <a:moveTo>
                  <a:pt x="0" y="0"/>
                </a:moveTo>
                <a:lnTo>
                  <a:pt x="0" y="76199"/>
                </a:lnTo>
                <a:lnTo>
                  <a:pt x="388619" y="76199"/>
                </a:lnTo>
                <a:lnTo>
                  <a:pt x="38861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198876" y="22875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198876" y="22875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2884972" y="2264539"/>
            <a:ext cx="3155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CPRP</a:t>
            </a:r>
            <a:endParaRPr sz="8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517135" y="22875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517135" y="228752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4177772" y="2259617"/>
            <a:ext cx="3155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SDRP</a:t>
            </a:r>
            <a:endParaRPr sz="8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2314955" y="2486405"/>
            <a:ext cx="3398520" cy="0"/>
          </a:xfrm>
          <a:custGeom>
            <a:avLst/>
            <a:gdLst/>
            <a:ahLst/>
            <a:cxnLst/>
            <a:rect l="l" t="t" r="r" b="b"/>
            <a:pathLst>
              <a:path w="3398520">
                <a:moveTo>
                  <a:pt x="0" y="0"/>
                </a:moveTo>
                <a:lnTo>
                  <a:pt x="3398519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185672" y="2486405"/>
            <a:ext cx="873760" cy="0"/>
          </a:xfrm>
          <a:custGeom>
            <a:avLst/>
            <a:gdLst/>
            <a:ahLst/>
            <a:cxnLst/>
            <a:rect l="l" t="t" r="r" b="b"/>
            <a:pathLst>
              <a:path w="873760">
                <a:moveTo>
                  <a:pt x="0" y="0"/>
                </a:moveTo>
                <a:lnTo>
                  <a:pt x="873251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180927" y="2486405"/>
            <a:ext cx="4537710" cy="0"/>
          </a:xfrm>
          <a:custGeom>
            <a:avLst/>
            <a:gdLst/>
            <a:ahLst/>
            <a:cxnLst/>
            <a:rect l="l" t="t" r="r" b="b"/>
            <a:pathLst>
              <a:path w="4537710">
                <a:moveTo>
                  <a:pt x="0" y="0"/>
                </a:moveTo>
                <a:lnTo>
                  <a:pt x="4537293" y="0"/>
                </a:lnTo>
              </a:path>
            </a:pathLst>
          </a:custGeom>
          <a:ln w="29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185672" y="2476500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85672" y="2476500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675376" y="2476500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675376" y="2476500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366775" y="2451098"/>
            <a:ext cx="826769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ZFW, </a:t>
            </a:r>
            <a:r>
              <a:rPr sz="800" spc="10" dirty="0">
                <a:latin typeface="Arial"/>
                <a:cs typeface="Arial"/>
              </a:rPr>
              <a:t>02-01-21</a:t>
            </a:r>
            <a:r>
              <a:rPr sz="800" spc="-12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185672" y="2476500"/>
            <a:ext cx="94487" cy="761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185672" y="2476500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5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011679" y="255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011679" y="255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1694408" y="2525004"/>
            <a:ext cx="3155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CPRP</a:t>
            </a:r>
            <a:endParaRPr sz="80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2058923" y="2476500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058923" y="2476500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366259" y="255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66259" y="255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431791" y="255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431791" y="255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524500" y="2476500"/>
            <a:ext cx="161543" cy="76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524500" y="2476500"/>
            <a:ext cx="161925" cy="76200"/>
          </a:xfrm>
          <a:custGeom>
            <a:avLst/>
            <a:gdLst/>
            <a:ahLst/>
            <a:cxnLst/>
            <a:rect l="l" t="t" r="r" b="b"/>
            <a:pathLst>
              <a:path w="161925" h="76200">
                <a:moveTo>
                  <a:pt x="0" y="0"/>
                </a:moveTo>
                <a:lnTo>
                  <a:pt x="0" y="76199"/>
                </a:lnTo>
                <a:lnTo>
                  <a:pt x="161543" y="76199"/>
                </a:lnTo>
                <a:lnTo>
                  <a:pt x="16154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432559" y="2743200"/>
            <a:ext cx="2543810" cy="18415"/>
          </a:xfrm>
          <a:custGeom>
            <a:avLst/>
            <a:gdLst/>
            <a:ahLst/>
            <a:cxnLst/>
            <a:rect l="l" t="t" r="r" b="b"/>
            <a:pathLst>
              <a:path w="2543810" h="18414">
                <a:moveTo>
                  <a:pt x="0" y="18287"/>
                </a:moveTo>
                <a:lnTo>
                  <a:pt x="2543555" y="18287"/>
                </a:lnTo>
                <a:lnTo>
                  <a:pt x="2543555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427814" y="2738454"/>
            <a:ext cx="2553335" cy="27940"/>
          </a:xfrm>
          <a:custGeom>
            <a:avLst/>
            <a:gdLst/>
            <a:ahLst/>
            <a:cxnLst/>
            <a:rect l="l" t="t" r="r" b="b"/>
            <a:pathLst>
              <a:path w="2553335" h="27939">
                <a:moveTo>
                  <a:pt x="0" y="27777"/>
                </a:moveTo>
                <a:lnTo>
                  <a:pt x="2553045" y="27777"/>
                </a:lnTo>
                <a:lnTo>
                  <a:pt x="2553045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432560" y="2743200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432560" y="2743200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939540" y="2743200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36575" y="76199"/>
                </a:moveTo>
                <a:lnTo>
                  <a:pt x="36575" y="0"/>
                </a:lnTo>
                <a:lnTo>
                  <a:pt x="0" y="0"/>
                </a:lnTo>
                <a:lnTo>
                  <a:pt x="0" y="38099"/>
                </a:lnTo>
                <a:lnTo>
                  <a:pt x="36575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939540" y="2743200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0" y="0"/>
                </a:moveTo>
                <a:lnTo>
                  <a:pt x="36575" y="0"/>
                </a:lnTo>
                <a:lnTo>
                  <a:pt x="36575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633476" y="2717798"/>
            <a:ext cx="80708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ZOB,</a:t>
            </a:r>
            <a:r>
              <a:rPr sz="800" spc="-6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02-12-21</a:t>
            </a:r>
            <a:r>
              <a:rPr sz="800" spc="-114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059377" y="2717798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6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5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432559" y="2743200"/>
            <a:ext cx="485140" cy="76200"/>
          </a:xfrm>
          <a:custGeom>
            <a:avLst/>
            <a:gdLst/>
            <a:ahLst/>
            <a:cxnLst/>
            <a:rect l="l" t="t" r="r" b="b"/>
            <a:pathLst>
              <a:path w="485139" h="76200">
                <a:moveTo>
                  <a:pt x="0" y="0"/>
                </a:moveTo>
                <a:lnTo>
                  <a:pt x="0" y="76199"/>
                </a:lnTo>
                <a:lnTo>
                  <a:pt x="484631" y="76199"/>
                </a:lnTo>
                <a:lnTo>
                  <a:pt x="4846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432559" y="2743200"/>
            <a:ext cx="485140" cy="76200"/>
          </a:xfrm>
          <a:custGeom>
            <a:avLst/>
            <a:gdLst/>
            <a:ahLst/>
            <a:cxnLst/>
            <a:rect l="l" t="t" r="r" b="b"/>
            <a:pathLst>
              <a:path w="485139" h="76200">
                <a:moveTo>
                  <a:pt x="0" y="0"/>
                </a:moveTo>
                <a:lnTo>
                  <a:pt x="0" y="76199"/>
                </a:lnTo>
                <a:lnTo>
                  <a:pt x="484631" y="76199"/>
                </a:lnTo>
                <a:lnTo>
                  <a:pt x="4846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685288" y="2819400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199" y="36575"/>
                </a:moveTo>
                <a:lnTo>
                  <a:pt x="38099" y="0"/>
                </a:lnTo>
                <a:lnTo>
                  <a:pt x="0" y="36575"/>
                </a:lnTo>
                <a:lnTo>
                  <a:pt x="38099" y="74675"/>
                </a:lnTo>
                <a:lnTo>
                  <a:pt x="76199" y="36575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685288" y="2819400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38099" y="0"/>
                </a:moveTo>
                <a:lnTo>
                  <a:pt x="76199" y="36575"/>
                </a:lnTo>
                <a:lnTo>
                  <a:pt x="38099" y="74675"/>
                </a:lnTo>
                <a:lnTo>
                  <a:pt x="0" y="36575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901440" y="2819400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74675" y="36575"/>
                </a:moveTo>
                <a:lnTo>
                  <a:pt x="38099" y="0"/>
                </a:lnTo>
                <a:lnTo>
                  <a:pt x="0" y="36575"/>
                </a:lnTo>
                <a:lnTo>
                  <a:pt x="38099" y="74675"/>
                </a:lnTo>
                <a:lnTo>
                  <a:pt x="74675" y="36575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901440" y="2819400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38099" y="0"/>
                </a:moveTo>
                <a:lnTo>
                  <a:pt x="74675" y="36575"/>
                </a:lnTo>
                <a:lnTo>
                  <a:pt x="38099" y="74675"/>
                </a:lnTo>
                <a:lnTo>
                  <a:pt x="0" y="36575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939540" y="2819400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74675" y="36575"/>
                </a:moveTo>
                <a:lnTo>
                  <a:pt x="36575" y="0"/>
                </a:lnTo>
                <a:lnTo>
                  <a:pt x="0" y="36575"/>
                </a:lnTo>
                <a:lnTo>
                  <a:pt x="36575" y="74675"/>
                </a:lnTo>
                <a:lnTo>
                  <a:pt x="74675" y="36575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939540" y="2819400"/>
            <a:ext cx="74930" cy="74930"/>
          </a:xfrm>
          <a:custGeom>
            <a:avLst/>
            <a:gdLst/>
            <a:ahLst/>
            <a:cxnLst/>
            <a:rect l="l" t="t" r="r" b="b"/>
            <a:pathLst>
              <a:path w="74929" h="74930">
                <a:moveTo>
                  <a:pt x="36575" y="0"/>
                </a:moveTo>
                <a:lnTo>
                  <a:pt x="74675" y="36575"/>
                </a:lnTo>
                <a:lnTo>
                  <a:pt x="36575" y="74675"/>
                </a:lnTo>
                <a:lnTo>
                  <a:pt x="0" y="36575"/>
                </a:lnTo>
                <a:lnTo>
                  <a:pt x="36575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160007" y="3018281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343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372100" y="3018281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475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831079" y="3018281"/>
            <a:ext cx="132715" cy="0"/>
          </a:xfrm>
          <a:custGeom>
            <a:avLst/>
            <a:gdLst/>
            <a:ahLst/>
            <a:cxnLst/>
            <a:rect l="l" t="t" r="r" b="b"/>
            <a:pathLst>
              <a:path w="132714">
                <a:moveTo>
                  <a:pt x="0" y="0"/>
                </a:moveTo>
                <a:lnTo>
                  <a:pt x="13258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855975" y="3018281"/>
            <a:ext cx="58419" cy="0"/>
          </a:xfrm>
          <a:custGeom>
            <a:avLst/>
            <a:gdLst/>
            <a:ahLst/>
            <a:cxnLst/>
            <a:rect l="l" t="t" r="r" b="b"/>
            <a:pathLst>
              <a:path w="58419">
                <a:moveTo>
                  <a:pt x="0" y="0"/>
                </a:moveTo>
                <a:lnTo>
                  <a:pt x="57911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756742" y="3018281"/>
            <a:ext cx="3636645" cy="0"/>
          </a:xfrm>
          <a:custGeom>
            <a:avLst/>
            <a:gdLst/>
            <a:ahLst/>
            <a:cxnLst/>
            <a:rect l="l" t="t" r="r" b="b"/>
            <a:pathLst>
              <a:path w="3636645">
                <a:moveTo>
                  <a:pt x="0" y="0"/>
                </a:moveTo>
                <a:lnTo>
                  <a:pt x="3636609" y="0"/>
                </a:lnTo>
              </a:path>
            </a:pathLst>
          </a:custGeom>
          <a:ln w="29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761488" y="3008376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761488" y="3008376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350508" y="3008376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350508" y="3008376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 txBox="1"/>
          <p:nvPr/>
        </p:nvSpPr>
        <p:spPr>
          <a:xfrm>
            <a:off x="2085846" y="2982974"/>
            <a:ext cx="69024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ZLA,</a:t>
            </a:r>
            <a:r>
              <a:rPr sz="800" spc="-5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04-12-21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6470333" y="2982974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9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5" dirty="0">
                <a:latin typeface="Arial"/>
                <a:cs typeface="Arial"/>
              </a:rPr>
              <a:t>0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2761488" y="3008375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4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761488" y="3008375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4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913888" y="3084575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913888" y="3084575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913888" y="3008375"/>
            <a:ext cx="1917700" cy="76200"/>
          </a:xfrm>
          <a:custGeom>
            <a:avLst/>
            <a:gdLst/>
            <a:ahLst/>
            <a:cxnLst/>
            <a:rect l="l" t="t" r="r" b="b"/>
            <a:pathLst>
              <a:path w="1917700" h="76200">
                <a:moveTo>
                  <a:pt x="0" y="0"/>
                </a:moveTo>
                <a:lnTo>
                  <a:pt x="0" y="76199"/>
                </a:lnTo>
                <a:lnTo>
                  <a:pt x="1917191" y="76199"/>
                </a:lnTo>
                <a:lnTo>
                  <a:pt x="1917191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2913888" y="3008375"/>
            <a:ext cx="1917700" cy="76200"/>
          </a:xfrm>
          <a:custGeom>
            <a:avLst/>
            <a:gdLst/>
            <a:ahLst/>
            <a:cxnLst/>
            <a:rect l="l" t="t" r="r" b="b"/>
            <a:pathLst>
              <a:path w="1917700" h="76200">
                <a:moveTo>
                  <a:pt x="0" y="0"/>
                </a:moveTo>
                <a:lnTo>
                  <a:pt x="0" y="76199"/>
                </a:lnTo>
                <a:lnTo>
                  <a:pt x="1917191" y="76199"/>
                </a:lnTo>
                <a:lnTo>
                  <a:pt x="191719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963667" y="3008375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963667" y="3008375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751576" y="3008375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751576" y="3008375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245351" y="3008375"/>
            <a:ext cx="143510" cy="76200"/>
          </a:xfrm>
          <a:custGeom>
            <a:avLst/>
            <a:gdLst/>
            <a:ahLst/>
            <a:cxnLst/>
            <a:rect l="l" t="t" r="r" b="b"/>
            <a:pathLst>
              <a:path w="143510" h="76200">
                <a:moveTo>
                  <a:pt x="0" y="0"/>
                </a:moveTo>
                <a:lnTo>
                  <a:pt x="0" y="76199"/>
                </a:lnTo>
                <a:lnTo>
                  <a:pt x="143255" y="76199"/>
                </a:lnTo>
                <a:lnTo>
                  <a:pt x="14325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245351" y="3008375"/>
            <a:ext cx="143510" cy="76200"/>
          </a:xfrm>
          <a:custGeom>
            <a:avLst/>
            <a:gdLst/>
            <a:ahLst/>
            <a:cxnLst/>
            <a:rect l="l" t="t" r="r" b="b"/>
            <a:pathLst>
              <a:path w="143510" h="76200">
                <a:moveTo>
                  <a:pt x="0" y="0"/>
                </a:moveTo>
                <a:lnTo>
                  <a:pt x="0" y="76199"/>
                </a:lnTo>
                <a:lnTo>
                  <a:pt x="143255" y="76199"/>
                </a:lnTo>
                <a:lnTo>
                  <a:pt x="14325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913888" y="3275076"/>
            <a:ext cx="3625850" cy="18415"/>
          </a:xfrm>
          <a:custGeom>
            <a:avLst/>
            <a:gdLst/>
            <a:ahLst/>
            <a:cxnLst/>
            <a:rect l="l" t="t" r="r" b="b"/>
            <a:pathLst>
              <a:path w="3625850" h="18414">
                <a:moveTo>
                  <a:pt x="0" y="18287"/>
                </a:moveTo>
                <a:lnTo>
                  <a:pt x="3625595" y="18287"/>
                </a:lnTo>
                <a:lnTo>
                  <a:pt x="3625595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909142" y="3270331"/>
            <a:ext cx="3635375" cy="27940"/>
          </a:xfrm>
          <a:custGeom>
            <a:avLst/>
            <a:gdLst/>
            <a:ahLst/>
            <a:cxnLst/>
            <a:rect l="l" t="t" r="r" b="b"/>
            <a:pathLst>
              <a:path w="3635375" h="27939">
                <a:moveTo>
                  <a:pt x="0" y="27777"/>
                </a:moveTo>
                <a:lnTo>
                  <a:pt x="3635085" y="27777"/>
                </a:lnTo>
                <a:lnTo>
                  <a:pt x="3635085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913888" y="3275076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36575"/>
                </a:moveTo>
                <a:lnTo>
                  <a:pt x="38099" y="0"/>
                </a:lnTo>
                <a:lnTo>
                  <a:pt x="0" y="0"/>
                </a:lnTo>
                <a:lnTo>
                  <a:pt x="0" y="74675"/>
                </a:lnTo>
                <a:lnTo>
                  <a:pt x="38099" y="36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913888" y="3275076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0"/>
                </a:moveTo>
                <a:lnTo>
                  <a:pt x="0" y="0"/>
                </a:lnTo>
                <a:lnTo>
                  <a:pt x="0" y="74675"/>
                </a:lnTo>
                <a:lnTo>
                  <a:pt x="38099" y="36575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501384" y="3275076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74675"/>
                </a:moveTo>
                <a:lnTo>
                  <a:pt x="38099" y="0"/>
                </a:lnTo>
                <a:lnTo>
                  <a:pt x="0" y="0"/>
                </a:lnTo>
                <a:lnTo>
                  <a:pt x="0" y="36575"/>
                </a:lnTo>
                <a:lnTo>
                  <a:pt x="38099" y="746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501384" y="3275076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0" y="0"/>
                </a:moveTo>
                <a:lnTo>
                  <a:pt x="38099" y="0"/>
                </a:lnTo>
                <a:lnTo>
                  <a:pt x="38099" y="74675"/>
                </a:lnTo>
                <a:lnTo>
                  <a:pt x="0" y="36575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 txBox="1"/>
          <p:nvPr/>
        </p:nvSpPr>
        <p:spPr>
          <a:xfrm>
            <a:off x="2236722" y="3249674"/>
            <a:ext cx="69215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20" dirty="0">
                <a:latin typeface="Arial"/>
                <a:cs typeface="Arial"/>
              </a:rPr>
              <a:t>ZJX,</a:t>
            </a:r>
            <a:r>
              <a:rPr sz="800" spc="-11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04-19-21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622732" y="3249674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9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27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2913888" y="3275076"/>
            <a:ext cx="256540" cy="74930"/>
          </a:xfrm>
          <a:custGeom>
            <a:avLst/>
            <a:gdLst/>
            <a:ahLst/>
            <a:cxnLst/>
            <a:rect l="l" t="t" r="r" b="b"/>
            <a:pathLst>
              <a:path w="256539" h="74929">
                <a:moveTo>
                  <a:pt x="0" y="0"/>
                </a:moveTo>
                <a:lnTo>
                  <a:pt x="0" y="74675"/>
                </a:lnTo>
                <a:lnTo>
                  <a:pt x="256031" y="74675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913888" y="3275076"/>
            <a:ext cx="256540" cy="74930"/>
          </a:xfrm>
          <a:custGeom>
            <a:avLst/>
            <a:gdLst/>
            <a:ahLst/>
            <a:cxnLst/>
            <a:rect l="l" t="t" r="r" b="b"/>
            <a:pathLst>
              <a:path w="256539" h="74929">
                <a:moveTo>
                  <a:pt x="0" y="0"/>
                </a:moveTo>
                <a:lnTo>
                  <a:pt x="0" y="74675"/>
                </a:lnTo>
                <a:lnTo>
                  <a:pt x="256031" y="74675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3236975" y="3349751"/>
            <a:ext cx="407034" cy="76200"/>
          </a:xfrm>
          <a:custGeom>
            <a:avLst/>
            <a:gdLst/>
            <a:ahLst/>
            <a:cxnLst/>
            <a:rect l="l" t="t" r="r" b="b"/>
            <a:pathLst>
              <a:path w="407035" h="76200">
                <a:moveTo>
                  <a:pt x="0" y="0"/>
                </a:moveTo>
                <a:lnTo>
                  <a:pt x="0" y="76199"/>
                </a:lnTo>
                <a:lnTo>
                  <a:pt x="406907" y="76199"/>
                </a:lnTo>
                <a:lnTo>
                  <a:pt x="406907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236975" y="3349751"/>
            <a:ext cx="407034" cy="76200"/>
          </a:xfrm>
          <a:custGeom>
            <a:avLst/>
            <a:gdLst/>
            <a:ahLst/>
            <a:cxnLst/>
            <a:rect l="l" t="t" r="r" b="b"/>
            <a:pathLst>
              <a:path w="407035" h="76200">
                <a:moveTo>
                  <a:pt x="0" y="0"/>
                </a:moveTo>
                <a:lnTo>
                  <a:pt x="0" y="76199"/>
                </a:lnTo>
                <a:lnTo>
                  <a:pt x="406907" y="76199"/>
                </a:lnTo>
                <a:lnTo>
                  <a:pt x="40690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236975" y="3275076"/>
            <a:ext cx="1661160" cy="74930"/>
          </a:xfrm>
          <a:custGeom>
            <a:avLst/>
            <a:gdLst/>
            <a:ahLst/>
            <a:cxnLst/>
            <a:rect l="l" t="t" r="r" b="b"/>
            <a:pathLst>
              <a:path w="1661160" h="74929">
                <a:moveTo>
                  <a:pt x="0" y="0"/>
                </a:moveTo>
                <a:lnTo>
                  <a:pt x="0" y="74675"/>
                </a:lnTo>
                <a:lnTo>
                  <a:pt x="1661159" y="74675"/>
                </a:lnTo>
                <a:lnTo>
                  <a:pt x="1661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236975" y="3275076"/>
            <a:ext cx="1661160" cy="74930"/>
          </a:xfrm>
          <a:custGeom>
            <a:avLst/>
            <a:gdLst/>
            <a:ahLst/>
            <a:cxnLst/>
            <a:rect l="l" t="t" r="r" b="b"/>
            <a:pathLst>
              <a:path w="1661160" h="74929">
                <a:moveTo>
                  <a:pt x="0" y="0"/>
                </a:moveTo>
                <a:lnTo>
                  <a:pt x="0" y="74675"/>
                </a:lnTo>
                <a:lnTo>
                  <a:pt x="1661159" y="74675"/>
                </a:lnTo>
                <a:lnTo>
                  <a:pt x="166115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4963667" y="3275076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39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4963667" y="3275076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39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751576" y="3275076"/>
            <a:ext cx="561340" cy="74930"/>
          </a:xfrm>
          <a:custGeom>
            <a:avLst/>
            <a:gdLst/>
            <a:ahLst/>
            <a:cxnLst/>
            <a:rect l="l" t="t" r="r" b="b"/>
            <a:pathLst>
              <a:path w="561339" h="74929">
                <a:moveTo>
                  <a:pt x="0" y="0"/>
                </a:moveTo>
                <a:lnTo>
                  <a:pt x="0" y="74675"/>
                </a:lnTo>
                <a:lnTo>
                  <a:pt x="560831" y="74675"/>
                </a:lnTo>
                <a:lnTo>
                  <a:pt x="5608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751576" y="3275076"/>
            <a:ext cx="561340" cy="74930"/>
          </a:xfrm>
          <a:custGeom>
            <a:avLst/>
            <a:gdLst/>
            <a:ahLst/>
            <a:cxnLst/>
            <a:rect l="l" t="t" r="r" b="b"/>
            <a:pathLst>
              <a:path w="561339" h="74929">
                <a:moveTo>
                  <a:pt x="0" y="0"/>
                </a:moveTo>
                <a:lnTo>
                  <a:pt x="0" y="74675"/>
                </a:lnTo>
                <a:lnTo>
                  <a:pt x="560831" y="74675"/>
                </a:lnTo>
                <a:lnTo>
                  <a:pt x="5608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397751" y="3275076"/>
            <a:ext cx="142240" cy="74930"/>
          </a:xfrm>
          <a:custGeom>
            <a:avLst/>
            <a:gdLst/>
            <a:ahLst/>
            <a:cxnLst/>
            <a:rect l="l" t="t" r="r" b="b"/>
            <a:pathLst>
              <a:path w="142240" h="74929">
                <a:moveTo>
                  <a:pt x="0" y="0"/>
                </a:moveTo>
                <a:lnTo>
                  <a:pt x="0" y="74675"/>
                </a:lnTo>
                <a:lnTo>
                  <a:pt x="141731" y="74675"/>
                </a:lnTo>
                <a:lnTo>
                  <a:pt x="1417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397751" y="3275076"/>
            <a:ext cx="142240" cy="74930"/>
          </a:xfrm>
          <a:custGeom>
            <a:avLst/>
            <a:gdLst/>
            <a:ahLst/>
            <a:cxnLst/>
            <a:rect l="l" t="t" r="r" b="b"/>
            <a:pathLst>
              <a:path w="142240" h="74929">
                <a:moveTo>
                  <a:pt x="0" y="0"/>
                </a:moveTo>
                <a:lnTo>
                  <a:pt x="0" y="74675"/>
                </a:lnTo>
                <a:lnTo>
                  <a:pt x="141731" y="74675"/>
                </a:lnTo>
                <a:lnTo>
                  <a:pt x="1417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075431" y="3540251"/>
            <a:ext cx="4584700" cy="18415"/>
          </a:xfrm>
          <a:custGeom>
            <a:avLst/>
            <a:gdLst/>
            <a:ahLst/>
            <a:cxnLst/>
            <a:rect l="l" t="t" r="r" b="b"/>
            <a:pathLst>
              <a:path w="4584700" h="18414">
                <a:moveTo>
                  <a:pt x="0" y="18287"/>
                </a:moveTo>
                <a:lnTo>
                  <a:pt x="4584191" y="18287"/>
                </a:lnTo>
                <a:lnTo>
                  <a:pt x="4584191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070686" y="3535507"/>
            <a:ext cx="4594225" cy="27940"/>
          </a:xfrm>
          <a:custGeom>
            <a:avLst/>
            <a:gdLst/>
            <a:ahLst/>
            <a:cxnLst/>
            <a:rect l="l" t="t" r="r" b="b"/>
            <a:pathLst>
              <a:path w="4594225" h="27939">
                <a:moveTo>
                  <a:pt x="0" y="27777"/>
                </a:moveTo>
                <a:lnTo>
                  <a:pt x="4593681" y="27777"/>
                </a:lnTo>
                <a:lnTo>
                  <a:pt x="4593681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075432" y="354025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075432" y="354025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7621523" y="354025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7621523" y="354025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 txBox="1"/>
          <p:nvPr/>
        </p:nvSpPr>
        <p:spPr>
          <a:xfrm>
            <a:off x="2369310" y="3514850"/>
            <a:ext cx="72072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20" dirty="0">
                <a:latin typeface="Arial"/>
                <a:cs typeface="Arial"/>
              </a:rPr>
              <a:t>ZDC,</a:t>
            </a:r>
            <a:r>
              <a:rPr sz="800" spc="-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04-26-21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3075431" y="3540251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3075431" y="3540251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387851" y="3616451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387851" y="3616451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3387851" y="3540251"/>
            <a:ext cx="2392680" cy="76200"/>
          </a:xfrm>
          <a:custGeom>
            <a:avLst/>
            <a:gdLst/>
            <a:ahLst/>
            <a:cxnLst/>
            <a:rect l="l" t="t" r="r" b="b"/>
            <a:pathLst>
              <a:path w="2392679" h="76200">
                <a:moveTo>
                  <a:pt x="0" y="0"/>
                </a:moveTo>
                <a:lnTo>
                  <a:pt x="0" y="76199"/>
                </a:lnTo>
                <a:lnTo>
                  <a:pt x="2392679" y="76199"/>
                </a:lnTo>
                <a:lnTo>
                  <a:pt x="239267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387851" y="3540251"/>
            <a:ext cx="2392680" cy="76200"/>
          </a:xfrm>
          <a:custGeom>
            <a:avLst/>
            <a:gdLst/>
            <a:ahLst/>
            <a:cxnLst/>
            <a:rect l="l" t="t" r="r" b="b"/>
            <a:pathLst>
              <a:path w="2392679" h="76200">
                <a:moveTo>
                  <a:pt x="0" y="0"/>
                </a:moveTo>
                <a:lnTo>
                  <a:pt x="0" y="76199"/>
                </a:lnTo>
                <a:lnTo>
                  <a:pt x="2392679" y="76199"/>
                </a:lnTo>
                <a:lnTo>
                  <a:pt x="239267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903975" y="3540251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903975" y="3540251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871716" y="3540251"/>
            <a:ext cx="541020" cy="76200"/>
          </a:xfrm>
          <a:custGeom>
            <a:avLst/>
            <a:gdLst/>
            <a:ahLst/>
            <a:cxnLst/>
            <a:rect l="l" t="t" r="r" b="b"/>
            <a:pathLst>
              <a:path w="541020" h="76200">
                <a:moveTo>
                  <a:pt x="0" y="0"/>
                </a:moveTo>
                <a:lnTo>
                  <a:pt x="0" y="76199"/>
                </a:lnTo>
                <a:lnTo>
                  <a:pt x="541019" y="76199"/>
                </a:lnTo>
                <a:lnTo>
                  <a:pt x="541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871716" y="3540251"/>
            <a:ext cx="541020" cy="76200"/>
          </a:xfrm>
          <a:custGeom>
            <a:avLst/>
            <a:gdLst/>
            <a:ahLst/>
            <a:cxnLst/>
            <a:rect l="l" t="t" r="r" b="b"/>
            <a:pathLst>
              <a:path w="541020" h="76200">
                <a:moveTo>
                  <a:pt x="0" y="0"/>
                </a:moveTo>
                <a:lnTo>
                  <a:pt x="0" y="76199"/>
                </a:lnTo>
                <a:lnTo>
                  <a:pt x="541019" y="76199"/>
                </a:lnTo>
                <a:lnTo>
                  <a:pt x="54101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498079" y="3540251"/>
            <a:ext cx="161925" cy="76200"/>
          </a:xfrm>
          <a:custGeom>
            <a:avLst/>
            <a:gdLst/>
            <a:ahLst/>
            <a:cxnLst/>
            <a:rect l="l" t="t" r="r" b="b"/>
            <a:pathLst>
              <a:path w="161925" h="76200">
                <a:moveTo>
                  <a:pt x="0" y="0"/>
                </a:moveTo>
                <a:lnTo>
                  <a:pt x="0" y="76199"/>
                </a:lnTo>
                <a:lnTo>
                  <a:pt x="161543" y="76199"/>
                </a:lnTo>
                <a:lnTo>
                  <a:pt x="16154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7498079" y="3540251"/>
            <a:ext cx="161925" cy="76200"/>
          </a:xfrm>
          <a:custGeom>
            <a:avLst/>
            <a:gdLst/>
            <a:ahLst/>
            <a:cxnLst/>
            <a:rect l="l" t="t" r="r" b="b"/>
            <a:pathLst>
              <a:path w="161925" h="76200">
                <a:moveTo>
                  <a:pt x="0" y="0"/>
                </a:moveTo>
                <a:lnTo>
                  <a:pt x="0" y="76199"/>
                </a:lnTo>
                <a:lnTo>
                  <a:pt x="161543" y="76199"/>
                </a:lnTo>
                <a:lnTo>
                  <a:pt x="16154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635495" y="3815333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847588" y="3815333"/>
            <a:ext cx="368935" cy="0"/>
          </a:xfrm>
          <a:custGeom>
            <a:avLst/>
            <a:gdLst/>
            <a:ahLst/>
            <a:cxnLst/>
            <a:rect l="l" t="t" r="r" b="b"/>
            <a:pathLst>
              <a:path w="368935">
                <a:moveTo>
                  <a:pt x="0" y="0"/>
                </a:moveTo>
                <a:lnTo>
                  <a:pt x="36880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372100" y="3815333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643883" y="3815333"/>
            <a:ext cx="58419" cy="0"/>
          </a:xfrm>
          <a:custGeom>
            <a:avLst/>
            <a:gdLst/>
            <a:ahLst/>
            <a:cxnLst/>
            <a:rect l="l" t="t" r="r" b="b"/>
            <a:pathLst>
              <a:path w="58420">
                <a:moveTo>
                  <a:pt x="0" y="0"/>
                </a:moveTo>
                <a:lnTo>
                  <a:pt x="57911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383107" y="3815333"/>
            <a:ext cx="3408045" cy="0"/>
          </a:xfrm>
          <a:custGeom>
            <a:avLst/>
            <a:gdLst/>
            <a:ahLst/>
            <a:cxnLst/>
            <a:rect l="l" t="t" r="r" b="b"/>
            <a:pathLst>
              <a:path w="3408045">
                <a:moveTo>
                  <a:pt x="0" y="0"/>
                </a:moveTo>
                <a:lnTo>
                  <a:pt x="3408009" y="0"/>
                </a:lnTo>
              </a:path>
            </a:pathLst>
          </a:custGeom>
          <a:ln w="29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387852" y="38054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387852" y="38054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748271" y="38054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748271" y="38054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 txBox="1"/>
          <p:nvPr/>
        </p:nvSpPr>
        <p:spPr>
          <a:xfrm>
            <a:off x="2683254" y="3780026"/>
            <a:ext cx="71945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ZOA,</a:t>
            </a:r>
            <a:r>
              <a:rPr sz="800" spc="-5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05-10-21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6869620" y="3780026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1</a:t>
            </a:r>
            <a:r>
              <a:rPr sz="800" spc="5" dirty="0">
                <a:latin typeface="Arial"/>
                <a:cs typeface="Arial"/>
              </a:rPr>
              <a:t>0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08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3387851" y="3805427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387851" y="3805427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701795" y="3881627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701795" y="3881627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701795" y="3805427"/>
            <a:ext cx="1670685" cy="76200"/>
          </a:xfrm>
          <a:custGeom>
            <a:avLst/>
            <a:gdLst/>
            <a:ahLst/>
            <a:cxnLst/>
            <a:rect l="l" t="t" r="r" b="b"/>
            <a:pathLst>
              <a:path w="1670685" h="76200">
                <a:moveTo>
                  <a:pt x="0" y="0"/>
                </a:moveTo>
                <a:lnTo>
                  <a:pt x="0" y="76199"/>
                </a:lnTo>
                <a:lnTo>
                  <a:pt x="1670303" y="76199"/>
                </a:lnTo>
                <a:lnTo>
                  <a:pt x="167030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3701795" y="3805427"/>
            <a:ext cx="1670685" cy="76200"/>
          </a:xfrm>
          <a:custGeom>
            <a:avLst/>
            <a:gdLst/>
            <a:ahLst/>
            <a:cxnLst/>
            <a:rect l="l" t="t" r="r" b="b"/>
            <a:pathLst>
              <a:path w="1670685" h="76200">
                <a:moveTo>
                  <a:pt x="0" y="0"/>
                </a:moveTo>
                <a:lnTo>
                  <a:pt x="0" y="76199"/>
                </a:lnTo>
                <a:lnTo>
                  <a:pt x="1670303" y="76199"/>
                </a:lnTo>
                <a:lnTo>
                  <a:pt x="167030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428488" y="3805427"/>
            <a:ext cx="419100" cy="76200"/>
          </a:xfrm>
          <a:custGeom>
            <a:avLst/>
            <a:gdLst/>
            <a:ahLst/>
            <a:cxnLst/>
            <a:rect l="l" t="t" r="r" b="b"/>
            <a:pathLst>
              <a:path w="419100" h="76200">
                <a:moveTo>
                  <a:pt x="0" y="0"/>
                </a:moveTo>
                <a:lnTo>
                  <a:pt x="0" y="76199"/>
                </a:lnTo>
                <a:lnTo>
                  <a:pt x="419099" y="76199"/>
                </a:lnTo>
                <a:lnTo>
                  <a:pt x="4190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428488" y="3805427"/>
            <a:ext cx="419100" cy="76200"/>
          </a:xfrm>
          <a:custGeom>
            <a:avLst/>
            <a:gdLst/>
            <a:ahLst/>
            <a:cxnLst/>
            <a:rect l="l" t="t" r="r" b="b"/>
            <a:pathLst>
              <a:path w="419100" h="76200">
                <a:moveTo>
                  <a:pt x="0" y="0"/>
                </a:moveTo>
                <a:lnTo>
                  <a:pt x="0" y="76199"/>
                </a:lnTo>
                <a:lnTo>
                  <a:pt x="419099" y="76199"/>
                </a:lnTo>
                <a:lnTo>
                  <a:pt x="4190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6216395" y="3805427"/>
            <a:ext cx="419100" cy="76200"/>
          </a:xfrm>
          <a:custGeom>
            <a:avLst/>
            <a:gdLst/>
            <a:ahLst/>
            <a:cxnLst/>
            <a:rect l="l" t="t" r="r" b="b"/>
            <a:pathLst>
              <a:path w="419100" h="76200">
                <a:moveTo>
                  <a:pt x="0" y="0"/>
                </a:moveTo>
                <a:lnTo>
                  <a:pt x="0" y="76199"/>
                </a:lnTo>
                <a:lnTo>
                  <a:pt x="419099" y="76199"/>
                </a:lnTo>
                <a:lnTo>
                  <a:pt x="419099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6216395" y="3805427"/>
            <a:ext cx="419100" cy="76200"/>
          </a:xfrm>
          <a:custGeom>
            <a:avLst/>
            <a:gdLst/>
            <a:ahLst/>
            <a:cxnLst/>
            <a:rect l="l" t="t" r="r" b="b"/>
            <a:pathLst>
              <a:path w="419100" h="76200">
                <a:moveTo>
                  <a:pt x="0" y="0"/>
                </a:moveTo>
                <a:lnTo>
                  <a:pt x="0" y="76199"/>
                </a:lnTo>
                <a:lnTo>
                  <a:pt x="419099" y="76199"/>
                </a:lnTo>
                <a:lnTo>
                  <a:pt x="4190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6691883" y="3805427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5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691883" y="3805427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5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3549395" y="4072127"/>
            <a:ext cx="2990215" cy="18415"/>
          </a:xfrm>
          <a:custGeom>
            <a:avLst/>
            <a:gdLst/>
            <a:ahLst/>
            <a:cxnLst/>
            <a:rect l="l" t="t" r="r" b="b"/>
            <a:pathLst>
              <a:path w="2990215" h="18414">
                <a:moveTo>
                  <a:pt x="0" y="18287"/>
                </a:moveTo>
                <a:lnTo>
                  <a:pt x="2990087" y="18287"/>
                </a:lnTo>
                <a:lnTo>
                  <a:pt x="2990087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3544651" y="4067383"/>
            <a:ext cx="2999740" cy="27940"/>
          </a:xfrm>
          <a:custGeom>
            <a:avLst/>
            <a:gdLst/>
            <a:ahLst/>
            <a:cxnLst/>
            <a:rect l="l" t="t" r="r" b="b"/>
            <a:pathLst>
              <a:path w="2999740" h="27939">
                <a:moveTo>
                  <a:pt x="0" y="27777"/>
                </a:moveTo>
                <a:lnTo>
                  <a:pt x="2999577" y="27777"/>
                </a:lnTo>
                <a:lnTo>
                  <a:pt x="2999577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3549396" y="40721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549396" y="40721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501384" y="40721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501384" y="407212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 txBox="1"/>
          <p:nvPr/>
        </p:nvSpPr>
        <p:spPr>
          <a:xfrm>
            <a:off x="2863086" y="4046726"/>
            <a:ext cx="70104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ZLC,</a:t>
            </a:r>
            <a:r>
              <a:rPr sz="800" spc="-6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05-17-21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6622739" y="4046726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9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27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3549395" y="4072127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4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3549395" y="4072127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4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863339" y="4148327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39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863339" y="4148327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39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863339" y="4072127"/>
            <a:ext cx="1196340" cy="76200"/>
          </a:xfrm>
          <a:custGeom>
            <a:avLst/>
            <a:gdLst/>
            <a:ahLst/>
            <a:cxnLst/>
            <a:rect l="l" t="t" r="r" b="b"/>
            <a:pathLst>
              <a:path w="1196339" h="76200">
                <a:moveTo>
                  <a:pt x="0" y="0"/>
                </a:moveTo>
                <a:lnTo>
                  <a:pt x="0" y="76199"/>
                </a:lnTo>
                <a:lnTo>
                  <a:pt x="1196339" y="76199"/>
                </a:lnTo>
                <a:lnTo>
                  <a:pt x="119633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863339" y="4072127"/>
            <a:ext cx="1196340" cy="76200"/>
          </a:xfrm>
          <a:custGeom>
            <a:avLst/>
            <a:gdLst/>
            <a:ahLst/>
            <a:cxnLst/>
            <a:rect l="l" t="t" r="r" b="b"/>
            <a:pathLst>
              <a:path w="1196339" h="76200">
                <a:moveTo>
                  <a:pt x="0" y="0"/>
                </a:moveTo>
                <a:lnTo>
                  <a:pt x="0" y="76199"/>
                </a:lnTo>
                <a:lnTo>
                  <a:pt x="1196339" y="76199"/>
                </a:lnTo>
                <a:lnTo>
                  <a:pt x="119633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116067" y="4072127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116067" y="4072127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903975" y="407212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903975" y="407212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397751" y="4072127"/>
            <a:ext cx="142240" cy="76200"/>
          </a:xfrm>
          <a:custGeom>
            <a:avLst/>
            <a:gdLst/>
            <a:ahLst/>
            <a:cxnLst/>
            <a:rect l="l" t="t" r="r" b="b"/>
            <a:pathLst>
              <a:path w="142240" h="76200">
                <a:moveTo>
                  <a:pt x="0" y="0"/>
                </a:moveTo>
                <a:lnTo>
                  <a:pt x="0" y="76199"/>
                </a:lnTo>
                <a:lnTo>
                  <a:pt x="141731" y="76199"/>
                </a:lnTo>
                <a:lnTo>
                  <a:pt x="1417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397751" y="4072127"/>
            <a:ext cx="142240" cy="76200"/>
          </a:xfrm>
          <a:custGeom>
            <a:avLst/>
            <a:gdLst/>
            <a:ahLst/>
            <a:cxnLst/>
            <a:rect l="l" t="t" r="r" b="b"/>
            <a:pathLst>
              <a:path w="142240" h="76200">
                <a:moveTo>
                  <a:pt x="0" y="0"/>
                </a:moveTo>
                <a:lnTo>
                  <a:pt x="0" y="76199"/>
                </a:lnTo>
                <a:lnTo>
                  <a:pt x="141731" y="76199"/>
                </a:lnTo>
                <a:lnTo>
                  <a:pt x="1417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808719" y="4347209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947916" y="4347209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875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473951" y="4347209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3957827" y="4347209"/>
            <a:ext cx="218440" cy="0"/>
          </a:xfrm>
          <a:custGeom>
            <a:avLst/>
            <a:gdLst/>
            <a:ahLst/>
            <a:cxnLst/>
            <a:rect l="l" t="t" r="r" b="b"/>
            <a:pathLst>
              <a:path w="218439">
                <a:moveTo>
                  <a:pt x="0" y="0"/>
                </a:moveTo>
                <a:lnTo>
                  <a:pt x="217931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3697051" y="4347209"/>
            <a:ext cx="5278120" cy="0"/>
          </a:xfrm>
          <a:custGeom>
            <a:avLst/>
            <a:gdLst/>
            <a:ahLst/>
            <a:cxnLst/>
            <a:rect l="l" t="t" r="r" b="b"/>
            <a:pathLst>
              <a:path w="5278120">
                <a:moveTo>
                  <a:pt x="0" y="0"/>
                </a:moveTo>
                <a:lnTo>
                  <a:pt x="5277957" y="0"/>
                </a:lnTo>
              </a:path>
            </a:pathLst>
          </a:custGeom>
          <a:ln w="29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3701796" y="433730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3701796" y="433730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8932164" y="433730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8932164" y="433730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 txBox="1"/>
          <p:nvPr/>
        </p:nvSpPr>
        <p:spPr>
          <a:xfrm>
            <a:off x="3024630" y="4311902"/>
            <a:ext cx="69215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ZTL,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05-24-21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9053491" y="4311902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01-13-22</a:t>
            </a:r>
            <a:endParaRPr sz="800">
              <a:latin typeface="Arial"/>
              <a:cs typeface="Arial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3701795" y="4337303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701795" y="4337303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175759" y="4413503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175759" y="4413503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175759" y="4337303"/>
            <a:ext cx="2298700" cy="76200"/>
          </a:xfrm>
          <a:custGeom>
            <a:avLst/>
            <a:gdLst/>
            <a:ahLst/>
            <a:cxnLst/>
            <a:rect l="l" t="t" r="r" b="b"/>
            <a:pathLst>
              <a:path w="2298700" h="76200">
                <a:moveTo>
                  <a:pt x="0" y="0"/>
                </a:moveTo>
                <a:lnTo>
                  <a:pt x="0" y="76199"/>
                </a:lnTo>
                <a:lnTo>
                  <a:pt x="2298191" y="76199"/>
                </a:lnTo>
                <a:lnTo>
                  <a:pt x="2298191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175759" y="4337303"/>
            <a:ext cx="2298700" cy="76200"/>
          </a:xfrm>
          <a:custGeom>
            <a:avLst/>
            <a:gdLst/>
            <a:ahLst/>
            <a:cxnLst/>
            <a:rect l="l" t="t" r="r" b="b"/>
            <a:pathLst>
              <a:path w="2298700" h="76200">
                <a:moveTo>
                  <a:pt x="0" y="0"/>
                </a:moveTo>
                <a:lnTo>
                  <a:pt x="0" y="76199"/>
                </a:lnTo>
                <a:lnTo>
                  <a:pt x="2298191" y="76199"/>
                </a:lnTo>
                <a:lnTo>
                  <a:pt x="229819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530340" y="4337303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530340" y="4337303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7479791" y="4337303"/>
            <a:ext cx="1329055" cy="76200"/>
          </a:xfrm>
          <a:custGeom>
            <a:avLst/>
            <a:gdLst/>
            <a:ahLst/>
            <a:cxnLst/>
            <a:rect l="l" t="t" r="r" b="b"/>
            <a:pathLst>
              <a:path w="1329054" h="76200">
                <a:moveTo>
                  <a:pt x="0" y="0"/>
                </a:moveTo>
                <a:lnTo>
                  <a:pt x="0" y="76199"/>
                </a:lnTo>
                <a:lnTo>
                  <a:pt x="1328927" y="76199"/>
                </a:lnTo>
                <a:lnTo>
                  <a:pt x="1328927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479791" y="4337303"/>
            <a:ext cx="1329055" cy="76200"/>
          </a:xfrm>
          <a:custGeom>
            <a:avLst/>
            <a:gdLst/>
            <a:ahLst/>
            <a:cxnLst/>
            <a:rect l="l" t="t" r="r" b="b"/>
            <a:pathLst>
              <a:path w="1329054" h="76200">
                <a:moveTo>
                  <a:pt x="0" y="0"/>
                </a:moveTo>
                <a:lnTo>
                  <a:pt x="0" y="76199"/>
                </a:lnTo>
                <a:lnTo>
                  <a:pt x="1328927" y="76199"/>
                </a:lnTo>
                <a:lnTo>
                  <a:pt x="132892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8827007" y="4337303"/>
            <a:ext cx="143510" cy="76200"/>
          </a:xfrm>
          <a:custGeom>
            <a:avLst/>
            <a:gdLst/>
            <a:ahLst/>
            <a:cxnLst/>
            <a:rect l="l" t="t" r="r" b="b"/>
            <a:pathLst>
              <a:path w="143509" h="76200">
                <a:moveTo>
                  <a:pt x="0" y="0"/>
                </a:moveTo>
                <a:lnTo>
                  <a:pt x="0" y="76199"/>
                </a:lnTo>
                <a:lnTo>
                  <a:pt x="143255" y="76199"/>
                </a:lnTo>
                <a:lnTo>
                  <a:pt x="14325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8827007" y="4337303"/>
            <a:ext cx="143510" cy="76200"/>
          </a:xfrm>
          <a:custGeom>
            <a:avLst/>
            <a:gdLst/>
            <a:ahLst/>
            <a:cxnLst/>
            <a:rect l="l" t="t" r="r" b="b"/>
            <a:pathLst>
              <a:path w="143509" h="76200">
                <a:moveTo>
                  <a:pt x="0" y="0"/>
                </a:moveTo>
                <a:lnTo>
                  <a:pt x="0" y="76199"/>
                </a:lnTo>
                <a:lnTo>
                  <a:pt x="143255" y="76199"/>
                </a:lnTo>
                <a:lnTo>
                  <a:pt x="14325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4014215" y="4604003"/>
            <a:ext cx="3693160" cy="18415"/>
          </a:xfrm>
          <a:custGeom>
            <a:avLst/>
            <a:gdLst/>
            <a:ahLst/>
            <a:cxnLst/>
            <a:rect l="l" t="t" r="r" b="b"/>
            <a:pathLst>
              <a:path w="3693159" h="18414">
                <a:moveTo>
                  <a:pt x="0" y="18287"/>
                </a:moveTo>
                <a:lnTo>
                  <a:pt x="3692651" y="18287"/>
                </a:lnTo>
                <a:lnTo>
                  <a:pt x="3692651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4009470" y="4599258"/>
            <a:ext cx="3702685" cy="27940"/>
          </a:xfrm>
          <a:custGeom>
            <a:avLst/>
            <a:gdLst/>
            <a:ahLst/>
            <a:cxnLst/>
            <a:rect l="l" t="t" r="r" b="b"/>
            <a:pathLst>
              <a:path w="3702684" h="27939">
                <a:moveTo>
                  <a:pt x="0" y="27777"/>
                </a:moveTo>
                <a:lnTo>
                  <a:pt x="3702141" y="27777"/>
                </a:lnTo>
                <a:lnTo>
                  <a:pt x="3702141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4014215" y="4604003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36575"/>
                </a:moveTo>
                <a:lnTo>
                  <a:pt x="38099" y="0"/>
                </a:lnTo>
                <a:lnTo>
                  <a:pt x="0" y="0"/>
                </a:lnTo>
                <a:lnTo>
                  <a:pt x="0" y="74675"/>
                </a:lnTo>
                <a:lnTo>
                  <a:pt x="38099" y="36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4014215" y="4604003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0"/>
                </a:moveTo>
                <a:lnTo>
                  <a:pt x="0" y="0"/>
                </a:lnTo>
                <a:lnTo>
                  <a:pt x="0" y="74675"/>
                </a:lnTo>
                <a:lnTo>
                  <a:pt x="38099" y="36575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668768" y="4604003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74675"/>
                </a:moveTo>
                <a:lnTo>
                  <a:pt x="38099" y="0"/>
                </a:lnTo>
                <a:lnTo>
                  <a:pt x="0" y="0"/>
                </a:lnTo>
                <a:lnTo>
                  <a:pt x="0" y="36575"/>
                </a:lnTo>
                <a:lnTo>
                  <a:pt x="38099" y="746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668768" y="4604003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0" y="0"/>
                </a:moveTo>
                <a:lnTo>
                  <a:pt x="38099" y="0"/>
                </a:lnTo>
                <a:lnTo>
                  <a:pt x="38099" y="74675"/>
                </a:lnTo>
                <a:lnTo>
                  <a:pt x="0" y="36575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 txBox="1"/>
          <p:nvPr/>
        </p:nvSpPr>
        <p:spPr>
          <a:xfrm>
            <a:off x="3318762" y="4578602"/>
            <a:ext cx="7099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ZKC,</a:t>
            </a:r>
            <a:r>
              <a:rPr sz="800" spc="-6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06-07-21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4014215" y="4604003"/>
            <a:ext cx="257810" cy="74930"/>
          </a:xfrm>
          <a:custGeom>
            <a:avLst/>
            <a:gdLst/>
            <a:ahLst/>
            <a:cxnLst/>
            <a:rect l="l" t="t" r="r" b="b"/>
            <a:pathLst>
              <a:path w="257810" h="74929">
                <a:moveTo>
                  <a:pt x="0" y="0"/>
                </a:moveTo>
                <a:lnTo>
                  <a:pt x="0" y="74675"/>
                </a:lnTo>
                <a:lnTo>
                  <a:pt x="257555" y="74675"/>
                </a:lnTo>
                <a:lnTo>
                  <a:pt x="25755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4014215" y="4604003"/>
            <a:ext cx="257810" cy="74930"/>
          </a:xfrm>
          <a:custGeom>
            <a:avLst/>
            <a:gdLst/>
            <a:ahLst/>
            <a:cxnLst/>
            <a:rect l="l" t="t" r="r" b="b"/>
            <a:pathLst>
              <a:path w="257810" h="74929">
                <a:moveTo>
                  <a:pt x="0" y="0"/>
                </a:moveTo>
                <a:lnTo>
                  <a:pt x="0" y="74675"/>
                </a:lnTo>
                <a:lnTo>
                  <a:pt x="257555" y="74675"/>
                </a:lnTo>
                <a:lnTo>
                  <a:pt x="25755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4328159" y="4678679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4328159" y="4678679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328159" y="4604003"/>
            <a:ext cx="1670685" cy="74930"/>
          </a:xfrm>
          <a:custGeom>
            <a:avLst/>
            <a:gdLst/>
            <a:ahLst/>
            <a:cxnLst/>
            <a:rect l="l" t="t" r="r" b="b"/>
            <a:pathLst>
              <a:path w="1670685" h="74929">
                <a:moveTo>
                  <a:pt x="0" y="0"/>
                </a:moveTo>
                <a:lnTo>
                  <a:pt x="0" y="74675"/>
                </a:lnTo>
                <a:lnTo>
                  <a:pt x="1670303" y="74675"/>
                </a:lnTo>
                <a:lnTo>
                  <a:pt x="167030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4328159" y="4604003"/>
            <a:ext cx="1670685" cy="74930"/>
          </a:xfrm>
          <a:custGeom>
            <a:avLst/>
            <a:gdLst/>
            <a:ahLst/>
            <a:cxnLst/>
            <a:rect l="l" t="t" r="r" b="b"/>
            <a:pathLst>
              <a:path w="1670685" h="74929">
                <a:moveTo>
                  <a:pt x="0" y="0"/>
                </a:moveTo>
                <a:lnTo>
                  <a:pt x="0" y="74675"/>
                </a:lnTo>
                <a:lnTo>
                  <a:pt x="1670303" y="74675"/>
                </a:lnTo>
                <a:lnTo>
                  <a:pt x="167030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377939" y="4604003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40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377939" y="4604003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40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7165847" y="4604003"/>
            <a:ext cx="541020" cy="74930"/>
          </a:xfrm>
          <a:custGeom>
            <a:avLst/>
            <a:gdLst/>
            <a:ahLst/>
            <a:cxnLst/>
            <a:rect l="l" t="t" r="r" b="b"/>
            <a:pathLst>
              <a:path w="541020" h="74929">
                <a:moveTo>
                  <a:pt x="0" y="0"/>
                </a:moveTo>
                <a:lnTo>
                  <a:pt x="0" y="74675"/>
                </a:lnTo>
                <a:lnTo>
                  <a:pt x="541019" y="74675"/>
                </a:lnTo>
                <a:lnTo>
                  <a:pt x="541019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165847" y="4604003"/>
            <a:ext cx="541020" cy="74930"/>
          </a:xfrm>
          <a:custGeom>
            <a:avLst/>
            <a:gdLst/>
            <a:ahLst/>
            <a:cxnLst/>
            <a:rect l="l" t="t" r="r" b="b"/>
            <a:pathLst>
              <a:path w="541020" h="74929">
                <a:moveTo>
                  <a:pt x="0" y="0"/>
                </a:moveTo>
                <a:lnTo>
                  <a:pt x="0" y="74675"/>
                </a:lnTo>
                <a:lnTo>
                  <a:pt x="541019" y="74675"/>
                </a:lnTo>
                <a:lnTo>
                  <a:pt x="54101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328159" y="4869179"/>
            <a:ext cx="5039995" cy="18415"/>
          </a:xfrm>
          <a:custGeom>
            <a:avLst/>
            <a:gdLst/>
            <a:ahLst/>
            <a:cxnLst/>
            <a:rect l="l" t="t" r="r" b="b"/>
            <a:pathLst>
              <a:path w="5039995" h="18414">
                <a:moveTo>
                  <a:pt x="0" y="18287"/>
                </a:moveTo>
                <a:lnTo>
                  <a:pt x="5039867" y="18287"/>
                </a:lnTo>
                <a:lnTo>
                  <a:pt x="5039867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323414" y="4864434"/>
            <a:ext cx="5049520" cy="27940"/>
          </a:xfrm>
          <a:custGeom>
            <a:avLst/>
            <a:gdLst/>
            <a:ahLst/>
            <a:cxnLst/>
            <a:rect l="l" t="t" r="r" b="b"/>
            <a:pathLst>
              <a:path w="5049520" h="27939">
                <a:moveTo>
                  <a:pt x="0" y="27777"/>
                </a:moveTo>
                <a:lnTo>
                  <a:pt x="5049357" y="27777"/>
                </a:lnTo>
                <a:lnTo>
                  <a:pt x="5049357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328159" y="4869179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328159" y="4869179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9331452" y="4869179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36575" y="76199"/>
                </a:moveTo>
                <a:lnTo>
                  <a:pt x="36575" y="0"/>
                </a:lnTo>
                <a:lnTo>
                  <a:pt x="0" y="0"/>
                </a:lnTo>
                <a:lnTo>
                  <a:pt x="0" y="38099"/>
                </a:lnTo>
                <a:lnTo>
                  <a:pt x="36575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9331452" y="4869179"/>
            <a:ext cx="36830" cy="76200"/>
          </a:xfrm>
          <a:custGeom>
            <a:avLst/>
            <a:gdLst/>
            <a:ahLst/>
            <a:cxnLst/>
            <a:rect l="l" t="t" r="r" b="b"/>
            <a:pathLst>
              <a:path w="36829" h="76200">
                <a:moveTo>
                  <a:pt x="0" y="0"/>
                </a:moveTo>
                <a:lnTo>
                  <a:pt x="36575" y="0"/>
                </a:lnTo>
                <a:lnTo>
                  <a:pt x="36575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 txBox="1"/>
          <p:nvPr/>
        </p:nvSpPr>
        <p:spPr>
          <a:xfrm>
            <a:off x="3632706" y="4843777"/>
            <a:ext cx="70104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ZAB,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06-21-21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9451263" y="4843777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3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4328159" y="4869179"/>
            <a:ext cx="104139" cy="76200"/>
          </a:xfrm>
          <a:custGeom>
            <a:avLst/>
            <a:gdLst/>
            <a:ahLst/>
            <a:cxnLst/>
            <a:rect l="l" t="t" r="r" b="b"/>
            <a:pathLst>
              <a:path w="104139" h="76200">
                <a:moveTo>
                  <a:pt x="0" y="0"/>
                </a:moveTo>
                <a:lnTo>
                  <a:pt x="0" y="76199"/>
                </a:lnTo>
                <a:lnTo>
                  <a:pt x="103631" y="76199"/>
                </a:lnTo>
                <a:lnTo>
                  <a:pt x="1036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328159" y="4869179"/>
            <a:ext cx="104139" cy="76200"/>
          </a:xfrm>
          <a:custGeom>
            <a:avLst/>
            <a:gdLst/>
            <a:ahLst/>
            <a:cxnLst/>
            <a:rect l="l" t="t" r="r" b="b"/>
            <a:pathLst>
              <a:path w="104139" h="76200">
                <a:moveTo>
                  <a:pt x="0" y="0"/>
                </a:moveTo>
                <a:lnTo>
                  <a:pt x="0" y="76199"/>
                </a:lnTo>
                <a:lnTo>
                  <a:pt x="103631" y="76199"/>
                </a:lnTo>
                <a:lnTo>
                  <a:pt x="1036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651247" y="494537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651247" y="494537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4651247" y="4869179"/>
            <a:ext cx="1661160" cy="76200"/>
          </a:xfrm>
          <a:custGeom>
            <a:avLst/>
            <a:gdLst/>
            <a:ahLst/>
            <a:cxnLst/>
            <a:rect l="l" t="t" r="r" b="b"/>
            <a:pathLst>
              <a:path w="1661160" h="76200">
                <a:moveTo>
                  <a:pt x="0" y="0"/>
                </a:moveTo>
                <a:lnTo>
                  <a:pt x="0" y="76199"/>
                </a:lnTo>
                <a:lnTo>
                  <a:pt x="1661159" y="76199"/>
                </a:lnTo>
                <a:lnTo>
                  <a:pt x="1661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4651247" y="4869179"/>
            <a:ext cx="1661160" cy="76200"/>
          </a:xfrm>
          <a:custGeom>
            <a:avLst/>
            <a:gdLst/>
            <a:ahLst/>
            <a:cxnLst/>
            <a:rect l="l" t="t" r="r" b="b"/>
            <a:pathLst>
              <a:path w="1661160" h="76200">
                <a:moveTo>
                  <a:pt x="0" y="0"/>
                </a:moveTo>
                <a:lnTo>
                  <a:pt x="0" y="76199"/>
                </a:lnTo>
                <a:lnTo>
                  <a:pt x="1661159" y="76199"/>
                </a:lnTo>
                <a:lnTo>
                  <a:pt x="166115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6844283" y="4869179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6844283" y="4869179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8761476" y="4869179"/>
            <a:ext cx="607060" cy="76200"/>
          </a:xfrm>
          <a:custGeom>
            <a:avLst/>
            <a:gdLst/>
            <a:ahLst/>
            <a:cxnLst/>
            <a:rect l="l" t="t" r="r" b="b"/>
            <a:pathLst>
              <a:path w="607059" h="76200">
                <a:moveTo>
                  <a:pt x="0" y="0"/>
                </a:moveTo>
                <a:lnTo>
                  <a:pt x="0" y="76199"/>
                </a:lnTo>
                <a:lnTo>
                  <a:pt x="606551" y="76199"/>
                </a:lnTo>
                <a:lnTo>
                  <a:pt x="60655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8761476" y="4869179"/>
            <a:ext cx="607060" cy="76200"/>
          </a:xfrm>
          <a:custGeom>
            <a:avLst/>
            <a:gdLst/>
            <a:ahLst/>
            <a:cxnLst/>
            <a:rect l="l" t="t" r="r" b="b"/>
            <a:pathLst>
              <a:path w="607059" h="76200">
                <a:moveTo>
                  <a:pt x="0" y="0"/>
                </a:moveTo>
                <a:lnTo>
                  <a:pt x="0" y="76199"/>
                </a:lnTo>
                <a:lnTo>
                  <a:pt x="606551" y="76199"/>
                </a:lnTo>
                <a:lnTo>
                  <a:pt x="60655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6786371" y="5144261"/>
            <a:ext cx="845819" cy="0"/>
          </a:xfrm>
          <a:custGeom>
            <a:avLst/>
            <a:gdLst/>
            <a:ahLst/>
            <a:cxnLst/>
            <a:rect l="l" t="t" r="r" b="b"/>
            <a:pathLst>
              <a:path w="845820">
                <a:moveTo>
                  <a:pt x="0" y="0"/>
                </a:moveTo>
                <a:lnTo>
                  <a:pt x="845819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998463" y="5144261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475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4745735" y="5144261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4646502" y="5144261"/>
            <a:ext cx="3655060" cy="0"/>
          </a:xfrm>
          <a:custGeom>
            <a:avLst/>
            <a:gdLst/>
            <a:ahLst/>
            <a:cxnLst/>
            <a:rect l="l" t="t" r="r" b="b"/>
            <a:pathLst>
              <a:path w="3655059">
                <a:moveTo>
                  <a:pt x="0" y="0"/>
                </a:moveTo>
                <a:lnTo>
                  <a:pt x="3654897" y="0"/>
                </a:lnTo>
              </a:path>
            </a:pathLst>
          </a:custGeom>
          <a:ln w="29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4651247" y="51343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4651247" y="51343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8258556" y="51343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8258556" y="51343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 txBox="1"/>
          <p:nvPr/>
        </p:nvSpPr>
        <p:spPr>
          <a:xfrm>
            <a:off x="3955794" y="5108953"/>
            <a:ext cx="70104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ZSE,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07-05-21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4651247" y="5134355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4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4651247" y="5134355"/>
            <a:ext cx="94615" cy="76200"/>
          </a:xfrm>
          <a:custGeom>
            <a:avLst/>
            <a:gdLst/>
            <a:ahLst/>
            <a:cxnLst/>
            <a:rect l="l" t="t" r="r" b="b"/>
            <a:pathLst>
              <a:path w="94614" h="76200">
                <a:moveTo>
                  <a:pt x="0" y="0"/>
                </a:moveTo>
                <a:lnTo>
                  <a:pt x="0" y="76199"/>
                </a:lnTo>
                <a:lnTo>
                  <a:pt x="94487" y="76199"/>
                </a:lnTo>
                <a:lnTo>
                  <a:pt x="944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4802123" y="5210555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4802123" y="5210555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4802123" y="5134355"/>
            <a:ext cx="1196340" cy="76200"/>
          </a:xfrm>
          <a:custGeom>
            <a:avLst/>
            <a:gdLst/>
            <a:ahLst/>
            <a:cxnLst/>
            <a:rect l="l" t="t" r="r" b="b"/>
            <a:pathLst>
              <a:path w="1196339" h="76200">
                <a:moveTo>
                  <a:pt x="0" y="0"/>
                </a:moveTo>
                <a:lnTo>
                  <a:pt x="0" y="76199"/>
                </a:lnTo>
                <a:lnTo>
                  <a:pt x="1196339" y="76199"/>
                </a:lnTo>
                <a:lnTo>
                  <a:pt x="119633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4802123" y="5134355"/>
            <a:ext cx="1196340" cy="76200"/>
          </a:xfrm>
          <a:custGeom>
            <a:avLst/>
            <a:gdLst/>
            <a:ahLst/>
            <a:cxnLst/>
            <a:rect l="l" t="t" r="r" b="b"/>
            <a:pathLst>
              <a:path w="1196339" h="76200">
                <a:moveTo>
                  <a:pt x="0" y="0"/>
                </a:moveTo>
                <a:lnTo>
                  <a:pt x="0" y="76199"/>
                </a:lnTo>
                <a:lnTo>
                  <a:pt x="1196339" y="76199"/>
                </a:lnTo>
                <a:lnTo>
                  <a:pt x="119633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6377939" y="5134355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6377939" y="5134355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632191" y="5134355"/>
            <a:ext cx="664845" cy="76200"/>
          </a:xfrm>
          <a:custGeom>
            <a:avLst/>
            <a:gdLst/>
            <a:ahLst/>
            <a:cxnLst/>
            <a:rect l="l" t="t" r="r" b="b"/>
            <a:pathLst>
              <a:path w="664845" h="76200">
                <a:moveTo>
                  <a:pt x="0" y="0"/>
                </a:moveTo>
                <a:lnTo>
                  <a:pt x="0" y="76199"/>
                </a:lnTo>
                <a:lnTo>
                  <a:pt x="664463" y="76199"/>
                </a:lnTo>
                <a:lnTo>
                  <a:pt x="664463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632191" y="5134355"/>
            <a:ext cx="664845" cy="76200"/>
          </a:xfrm>
          <a:custGeom>
            <a:avLst/>
            <a:gdLst/>
            <a:ahLst/>
            <a:cxnLst/>
            <a:rect l="l" t="t" r="r" b="b"/>
            <a:pathLst>
              <a:path w="664845" h="76200">
                <a:moveTo>
                  <a:pt x="0" y="0"/>
                </a:moveTo>
                <a:lnTo>
                  <a:pt x="0" y="76199"/>
                </a:lnTo>
                <a:lnTo>
                  <a:pt x="664463" y="76199"/>
                </a:lnTo>
                <a:lnTo>
                  <a:pt x="664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4651247" y="5401055"/>
            <a:ext cx="4963795" cy="18415"/>
          </a:xfrm>
          <a:custGeom>
            <a:avLst/>
            <a:gdLst/>
            <a:ahLst/>
            <a:cxnLst/>
            <a:rect l="l" t="t" r="r" b="b"/>
            <a:pathLst>
              <a:path w="4963795" h="18414">
                <a:moveTo>
                  <a:pt x="0" y="18287"/>
                </a:moveTo>
                <a:lnTo>
                  <a:pt x="4963667" y="18287"/>
                </a:lnTo>
                <a:lnTo>
                  <a:pt x="4963667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4646502" y="5396310"/>
            <a:ext cx="4973320" cy="27940"/>
          </a:xfrm>
          <a:custGeom>
            <a:avLst/>
            <a:gdLst/>
            <a:ahLst/>
            <a:cxnLst/>
            <a:rect l="l" t="t" r="r" b="b"/>
            <a:pathLst>
              <a:path w="4973320" h="27939">
                <a:moveTo>
                  <a:pt x="0" y="27777"/>
                </a:moveTo>
                <a:lnTo>
                  <a:pt x="4973157" y="27777"/>
                </a:lnTo>
                <a:lnTo>
                  <a:pt x="4973157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4651247" y="54010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4651247" y="54010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9576816" y="54010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9576816" y="5401055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 txBox="1"/>
          <p:nvPr/>
        </p:nvSpPr>
        <p:spPr>
          <a:xfrm>
            <a:off x="3955794" y="5375653"/>
            <a:ext cx="70104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0" dirty="0">
                <a:latin typeface="Arial"/>
                <a:cs typeface="Arial"/>
              </a:rPr>
              <a:t>ZDV,</a:t>
            </a:r>
            <a:r>
              <a:rPr sz="800" spc="-10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07-05-21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9698141" y="5375653"/>
            <a:ext cx="435609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75" dirty="0">
                <a:latin typeface="Arial"/>
                <a:cs typeface="Arial"/>
              </a:rPr>
              <a:t>1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4651247" y="5401055"/>
            <a:ext cx="247015" cy="76200"/>
          </a:xfrm>
          <a:custGeom>
            <a:avLst/>
            <a:gdLst/>
            <a:ahLst/>
            <a:cxnLst/>
            <a:rect l="l" t="t" r="r" b="b"/>
            <a:pathLst>
              <a:path w="247014" h="76200">
                <a:moveTo>
                  <a:pt x="0" y="0"/>
                </a:moveTo>
                <a:lnTo>
                  <a:pt x="0" y="76199"/>
                </a:lnTo>
                <a:lnTo>
                  <a:pt x="246887" y="76199"/>
                </a:lnTo>
                <a:lnTo>
                  <a:pt x="24688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4651247" y="5401055"/>
            <a:ext cx="247015" cy="76200"/>
          </a:xfrm>
          <a:custGeom>
            <a:avLst/>
            <a:gdLst/>
            <a:ahLst/>
            <a:cxnLst/>
            <a:rect l="l" t="t" r="r" b="b"/>
            <a:pathLst>
              <a:path w="247014" h="76200">
                <a:moveTo>
                  <a:pt x="0" y="0"/>
                </a:moveTo>
                <a:lnTo>
                  <a:pt x="0" y="76199"/>
                </a:lnTo>
                <a:lnTo>
                  <a:pt x="246887" y="76199"/>
                </a:lnTo>
                <a:lnTo>
                  <a:pt x="24688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5116067" y="5477255"/>
            <a:ext cx="417830" cy="74930"/>
          </a:xfrm>
          <a:custGeom>
            <a:avLst/>
            <a:gdLst/>
            <a:ahLst/>
            <a:cxnLst/>
            <a:rect l="l" t="t" r="r" b="b"/>
            <a:pathLst>
              <a:path w="417829" h="74929">
                <a:moveTo>
                  <a:pt x="0" y="0"/>
                </a:moveTo>
                <a:lnTo>
                  <a:pt x="0" y="74675"/>
                </a:lnTo>
                <a:lnTo>
                  <a:pt x="417575" y="74675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5116067" y="5477255"/>
            <a:ext cx="417830" cy="74930"/>
          </a:xfrm>
          <a:custGeom>
            <a:avLst/>
            <a:gdLst/>
            <a:ahLst/>
            <a:cxnLst/>
            <a:rect l="l" t="t" r="r" b="b"/>
            <a:pathLst>
              <a:path w="417829" h="74929">
                <a:moveTo>
                  <a:pt x="0" y="0"/>
                </a:moveTo>
                <a:lnTo>
                  <a:pt x="0" y="74675"/>
                </a:lnTo>
                <a:lnTo>
                  <a:pt x="417575" y="74675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5116067" y="5401055"/>
            <a:ext cx="1831975" cy="76200"/>
          </a:xfrm>
          <a:custGeom>
            <a:avLst/>
            <a:gdLst/>
            <a:ahLst/>
            <a:cxnLst/>
            <a:rect l="l" t="t" r="r" b="b"/>
            <a:pathLst>
              <a:path w="1831975" h="76200">
                <a:moveTo>
                  <a:pt x="0" y="0"/>
                </a:moveTo>
                <a:lnTo>
                  <a:pt x="0" y="76199"/>
                </a:lnTo>
                <a:lnTo>
                  <a:pt x="1831847" y="76199"/>
                </a:lnTo>
                <a:lnTo>
                  <a:pt x="1831847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5116067" y="5401055"/>
            <a:ext cx="1831975" cy="76200"/>
          </a:xfrm>
          <a:custGeom>
            <a:avLst/>
            <a:gdLst/>
            <a:ahLst/>
            <a:cxnLst/>
            <a:rect l="l" t="t" r="r" b="b"/>
            <a:pathLst>
              <a:path w="1831975" h="76200">
                <a:moveTo>
                  <a:pt x="0" y="0"/>
                </a:moveTo>
                <a:lnTo>
                  <a:pt x="0" y="76199"/>
                </a:lnTo>
                <a:lnTo>
                  <a:pt x="1831847" y="76199"/>
                </a:lnTo>
                <a:lnTo>
                  <a:pt x="183184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318247" y="5401055"/>
            <a:ext cx="388620" cy="76200"/>
          </a:xfrm>
          <a:custGeom>
            <a:avLst/>
            <a:gdLst/>
            <a:ahLst/>
            <a:cxnLst/>
            <a:rect l="l" t="t" r="r" b="b"/>
            <a:pathLst>
              <a:path w="388620" h="76200">
                <a:moveTo>
                  <a:pt x="0" y="0"/>
                </a:moveTo>
                <a:lnTo>
                  <a:pt x="0" y="76199"/>
                </a:lnTo>
                <a:lnTo>
                  <a:pt x="388619" y="76199"/>
                </a:lnTo>
                <a:lnTo>
                  <a:pt x="38861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318247" y="5401055"/>
            <a:ext cx="388620" cy="76200"/>
          </a:xfrm>
          <a:custGeom>
            <a:avLst/>
            <a:gdLst/>
            <a:ahLst/>
            <a:cxnLst/>
            <a:rect l="l" t="t" r="r" b="b"/>
            <a:pathLst>
              <a:path w="388620" h="76200">
                <a:moveTo>
                  <a:pt x="0" y="0"/>
                </a:moveTo>
                <a:lnTo>
                  <a:pt x="0" y="76199"/>
                </a:lnTo>
                <a:lnTo>
                  <a:pt x="388619" y="76199"/>
                </a:lnTo>
                <a:lnTo>
                  <a:pt x="38861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9046464" y="5401055"/>
            <a:ext cx="568960" cy="76200"/>
          </a:xfrm>
          <a:custGeom>
            <a:avLst/>
            <a:gdLst/>
            <a:ahLst/>
            <a:cxnLst/>
            <a:rect l="l" t="t" r="r" b="b"/>
            <a:pathLst>
              <a:path w="568959" h="76200">
                <a:moveTo>
                  <a:pt x="0" y="0"/>
                </a:moveTo>
                <a:lnTo>
                  <a:pt x="0" y="76199"/>
                </a:lnTo>
                <a:lnTo>
                  <a:pt x="568451" y="76199"/>
                </a:lnTo>
                <a:lnTo>
                  <a:pt x="56845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9046464" y="5401055"/>
            <a:ext cx="568960" cy="76200"/>
          </a:xfrm>
          <a:custGeom>
            <a:avLst/>
            <a:gdLst/>
            <a:ahLst/>
            <a:cxnLst/>
            <a:rect l="l" t="t" r="r" b="b"/>
            <a:pathLst>
              <a:path w="568959" h="76200">
                <a:moveTo>
                  <a:pt x="0" y="0"/>
                </a:moveTo>
                <a:lnTo>
                  <a:pt x="0" y="76199"/>
                </a:lnTo>
                <a:lnTo>
                  <a:pt x="568451" y="76199"/>
                </a:lnTo>
                <a:lnTo>
                  <a:pt x="56845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8788907" y="5676138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9099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261859" y="5676138"/>
            <a:ext cx="711835" cy="0"/>
          </a:xfrm>
          <a:custGeom>
            <a:avLst/>
            <a:gdLst/>
            <a:ahLst/>
            <a:cxnLst/>
            <a:rect l="l" t="t" r="r" b="b"/>
            <a:pathLst>
              <a:path w="711834">
                <a:moveTo>
                  <a:pt x="0" y="0"/>
                </a:moveTo>
                <a:lnTo>
                  <a:pt x="71170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5533644" y="5676138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5272866" y="5676138"/>
            <a:ext cx="4508500" cy="0"/>
          </a:xfrm>
          <a:custGeom>
            <a:avLst/>
            <a:gdLst/>
            <a:ahLst/>
            <a:cxnLst/>
            <a:rect l="l" t="t" r="r" b="b"/>
            <a:pathLst>
              <a:path w="4508500">
                <a:moveTo>
                  <a:pt x="0" y="0"/>
                </a:moveTo>
                <a:lnTo>
                  <a:pt x="4508337" y="0"/>
                </a:lnTo>
              </a:path>
            </a:pathLst>
          </a:custGeom>
          <a:ln w="293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5277611" y="566623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5277611" y="566623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9738359" y="566623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9738359" y="5666232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 txBox="1"/>
          <p:nvPr/>
        </p:nvSpPr>
        <p:spPr>
          <a:xfrm>
            <a:off x="4573014" y="5640829"/>
            <a:ext cx="71945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ZME,</a:t>
            </a:r>
            <a:r>
              <a:rPr sz="800" spc="-10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08-02-21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321" name="object 321"/>
          <p:cNvSpPr txBox="1"/>
          <p:nvPr/>
        </p:nvSpPr>
        <p:spPr>
          <a:xfrm>
            <a:off x="9859699" y="5640829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02-18-22</a:t>
            </a:r>
            <a:endParaRPr sz="800">
              <a:latin typeface="Arial"/>
              <a:cs typeface="Arial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5277611" y="5666232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5277611" y="5666232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39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5590032" y="5742432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5590032" y="5742432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5590032" y="5666232"/>
            <a:ext cx="1671955" cy="76200"/>
          </a:xfrm>
          <a:custGeom>
            <a:avLst/>
            <a:gdLst/>
            <a:ahLst/>
            <a:cxnLst/>
            <a:rect l="l" t="t" r="r" b="b"/>
            <a:pathLst>
              <a:path w="1671954" h="76200">
                <a:moveTo>
                  <a:pt x="0" y="0"/>
                </a:moveTo>
                <a:lnTo>
                  <a:pt x="0" y="76199"/>
                </a:lnTo>
                <a:lnTo>
                  <a:pt x="1671827" y="76199"/>
                </a:lnTo>
                <a:lnTo>
                  <a:pt x="1671827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5590032" y="5666232"/>
            <a:ext cx="1671955" cy="76200"/>
          </a:xfrm>
          <a:custGeom>
            <a:avLst/>
            <a:gdLst/>
            <a:ahLst/>
            <a:cxnLst/>
            <a:rect l="l" t="t" r="r" b="b"/>
            <a:pathLst>
              <a:path w="1671954" h="76200">
                <a:moveTo>
                  <a:pt x="0" y="0"/>
                </a:moveTo>
                <a:lnTo>
                  <a:pt x="0" y="76199"/>
                </a:lnTo>
                <a:lnTo>
                  <a:pt x="1671827" y="76199"/>
                </a:lnTo>
                <a:lnTo>
                  <a:pt x="167182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973567" y="5666232"/>
            <a:ext cx="815340" cy="76200"/>
          </a:xfrm>
          <a:custGeom>
            <a:avLst/>
            <a:gdLst/>
            <a:ahLst/>
            <a:cxnLst/>
            <a:rect l="l" t="t" r="r" b="b"/>
            <a:pathLst>
              <a:path w="815340" h="76200">
                <a:moveTo>
                  <a:pt x="0" y="0"/>
                </a:moveTo>
                <a:lnTo>
                  <a:pt x="0" y="76199"/>
                </a:lnTo>
                <a:lnTo>
                  <a:pt x="815339" y="76199"/>
                </a:lnTo>
                <a:lnTo>
                  <a:pt x="81533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973567" y="5666232"/>
            <a:ext cx="815340" cy="76200"/>
          </a:xfrm>
          <a:custGeom>
            <a:avLst/>
            <a:gdLst/>
            <a:ahLst/>
            <a:cxnLst/>
            <a:rect l="l" t="t" r="r" b="b"/>
            <a:pathLst>
              <a:path w="815340" h="76200">
                <a:moveTo>
                  <a:pt x="0" y="0"/>
                </a:moveTo>
                <a:lnTo>
                  <a:pt x="0" y="76199"/>
                </a:lnTo>
                <a:lnTo>
                  <a:pt x="815339" y="76199"/>
                </a:lnTo>
                <a:lnTo>
                  <a:pt x="81533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9208007" y="5666232"/>
            <a:ext cx="568960" cy="76200"/>
          </a:xfrm>
          <a:custGeom>
            <a:avLst/>
            <a:gdLst/>
            <a:ahLst/>
            <a:cxnLst/>
            <a:rect l="l" t="t" r="r" b="b"/>
            <a:pathLst>
              <a:path w="568959" h="76200">
                <a:moveTo>
                  <a:pt x="0" y="0"/>
                </a:moveTo>
                <a:lnTo>
                  <a:pt x="0" y="76199"/>
                </a:lnTo>
                <a:lnTo>
                  <a:pt x="568451" y="76199"/>
                </a:lnTo>
                <a:lnTo>
                  <a:pt x="56845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9208007" y="5666232"/>
            <a:ext cx="568960" cy="76200"/>
          </a:xfrm>
          <a:custGeom>
            <a:avLst/>
            <a:gdLst/>
            <a:ahLst/>
            <a:cxnLst/>
            <a:rect l="l" t="t" r="r" b="b"/>
            <a:pathLst>
              <a:path w="568959" h="76200">
                <a:moveTo>
                  <a:pt x="0" y="0"/>
                </a:moveTo>
                <a:lnTo>
                  <a:pt x="0" y="76199"/>
                </a:lnTo>
                <a:lnTo>
                  <a:pt x="568451" y="76199"/>
                </a:lnTo>
                <a:lnTo>
                  <a:pt x="56845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5590032" y="5932932"/>
            <a:ext cx="4974590" cy="18415"/>
          </a:xfrm>
          <a:custGeom>
            <a:avLst/>
            <a:gdLst/>
            <a:ahLst/>
            <a:cxnLst/>
            <a:rect l="l" t="t" r="r" b="b"/>
            <a:pathLst>
              <a:path w="4974590" h="18414">
                <a:moveTo>
                  <a:pt x="0" y="18287"/>
                </a:moveTo>
                <a:lnTo>
                  <a:pt x="4974335" y="18287"/>
                </a:lnTo>
                <a:lnTo>
                  <a:pt x="4974335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5585286" y="5928186"/>
            <a:ext cx="4984115" cy="27940"/>
          </a:xfrm>
          <a:custGeom>
            <a:avLst/>
            <a:gdLst/>
            <a:ahLst/>
            <a:cxnLst/>
            <a:rect l="l" t="t" r="r" b="b"/>
            <a:pathLst>
              <a:path w="4984115" h="27939">
                <a:moveTo>
                  <a:pt x="0" y="27777"/>
                </a:moveTo>
                <a:lnTo>
                  <a:pt x="4983825" y="27777"/>
                </a:lnTo>
                <a:lnTo>
                  <a:pt x="4983825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5590032" y="593293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4675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5590032" y="593293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0"/>
                </a:moveTo>
                <a:lnTo>
                  <a:pt x="0" y="0"/>
                </a:lnTo>
                <a:lnTo>
                  <a:pt x="0" y="74675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0526268" y="593293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74675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0526268" y="5932932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0" y="0"/>
                </a:moveTo>
                <a:lnTo>
                  <a:pt x="38099" y="0"/>
                </a:lnTo>
                <a:lnTo>
                  <a:pt x="38099" y="74675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 txBox="1"/>
          <p:nvPr/>
        </p:nvSpPr>
        <p:spPr>
          <a:xfrm>
            <a:off x="4894577" y="5907529"/>
            <a:ext cx="7099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ZAU,</a:t>
            </a:r>
            <a:r>
              <a:rPr sz="800" spc="-6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08-16-21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339" name="object 339"/>
          <p:cNvSpPr txBox="1"/>
          <p:nvPr/>
        </p:nvSpPr>
        <p:spPr>
          <a:xfrm>
            <a:off x="10647597" y="5907529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03-25-22</a:t>
            </a:r>
            <a:endParaRPr sz="800">
              <a:latin typeface="Arial"/>
              <a:cs typeface="Arial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5590032" y="5932932"/>
            <a:ext cx="96520" cy="74930"/>
          </a:xfrm>
          <a:custGeom>
            <a:avLst/>
            <a:gdLst/>
            <a:ahLst/>
            <a:cxnLst/>
            <a:rect l="l" t="t" r="r" b="b"/>
            <a:pathLst>
              <a:path w="96520" h="74929">
                <a:moveTo>
                  <a:pt x="0" y="0"/>
                </a:moveTo>
                <a:lnTo>
                  <a:pt x="0" y="74675"/>
                </a:lnTo>
                <a:lnTo>
                  <a:pt x="96011" y="74675"/>
                </a:lnTo>
                <a:lnTo>
                  <a:pt x="9601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5590032" y="5932932"/>
            <a:ext cx="96520" cy="74930"/>
          </a:xfrm>
          <a:custGeom>
            <a:avLst/>
            <a:gdLst/>
            <a:ahLst/>
            <a:cxnLst/>
            <a:rect l="l" t="t" r="r" b="b"/>
            <a:pathLst>
              <a:path w="96520" h="74929">
                <a:moveTo>
                  <a:pt x="0" y="0"/>
                </a:moveTo>
                <a:lnTo>
                  <a:pt x="0" y="74675"/>
                </a:lnTo>
                <a:lnTo>
                  <a:pt x="96011" y="74675"/>
                </a:lnTo>
                <a:lnTo>
                  <a:pt x="9601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5751576" y="600760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5751576" y="600760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39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5751576" y="5932932"/>
            <a:ext cx="1510665" cy="74930"/>
          </a:xfrm>
          <a:custGeom>
            <a:avLst/>
            <a:gdLst/>
            <a:ahLst/>
            <a:cxnLst/>
            <a:rect l="l" t="t" r="r" b="b"/>
            <a:pathLst>
              <a:path w="1510665" h="74929">
                <a:moveTo>
                  <a:pt x="0" y="0"/>
                </a:moveTo>
                <a:lnTo>
                  <a:pt x="0" y="74675"/>
                </a:lnTo>
                <a:lnTo>
                  <a:pt x="1510283" y="74675"/>
                </a:lnTo>
                <a:lnTo>
                  <a:pt x="151028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5751576" y="5932932"/>
            <a:ext cx="1510665" cy="74930"/>
          </a:xfrm>
          <a:custGeom>
            <a:avLst/>
            <a:gdLst/>
            <a:ahLst/>
            <a:cxnLst/>
            <a:rect l="l" t="t" r="r" b="b"/>
            <a:pathLst>
              <a:path w="1510665" h="74929">
                <a:moveTo>
                  <a:pt x="0" y="0"/>
                </a:moveTo>
                <a:lnTo>
                  <a:pt x="0" y="74675"/>
                </a:lnTo>
                <a:lnTo>
                  <a:pt x="1510283" y="74675"/>
                </a:lnTo>
                <a:lnTo>
                  <a:pt x="151028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8894064" y="5932932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40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8894064" y="5932932"/>
            <a:ext cx="408940" cy="74930"/>
          </a:xfrm>
          <a:custGeom>
            <a:avLst/>
            <a:gdLst/>
            <a:ahLst/>
            <a:cxnLst/>
            <a:rect l="l" t="t" r="r" b="b"/>
            <a:pathLst>
              <a:path w="408940" h="74929">
                <a:moveTo>
                  <a:pt x="0" y="0"/>
                </a:moveTo>
                <a:lnTo>
                  <a:pt x="0" y="74675"/>
                </a:lnTo>
                <a:lnTo>
                  <a:pt x="408431" y="74675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9834371" y="5932932"/>
            <a:ext cx="730250" cy="74930"/>
          </a:xfrm>
          <a:custGeom>
            <a:avLst/>
            <a:gdLst/>
            <a:ahLst/>
            <a:cxnLst/>
            <a:rect l="l" t="t" r="r" b="b"/>
            <a:pathLst>
              <a:path w="730250" h="74929">
                <a:moveTo>
                  <a:pt x="0" y="0"/>
                </a:moveTo>
                <a:lnTo>
                  <a:pt x="0" y="74675"/>
                </a:lnTo>
                <a:lnTo>
                  <a:pt x="729995" y="74675"/>
                </a:lnTo>
                <a:lnTo>
                  <a:pt x="729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9834371" y="5932932"/>
            <a:ext cx="730250" cy="74930"/>
          </a:xfrm>
          <a:custGeom>
            <a:avLst/>
            <a:gdLst/>
            <a:ahLst/>
            <a:cxnLst/>
            <a:rect l="l" t="t" r="r" b="b"/>
            <a:pathLst>
              <a:path w="730250" h="74929">
                <a:moveTo>
                  <a:pt x="0" y="0"/>
                </a:moveTo>
                <a:lnTo>
                  <a:pt x="0" y="74675"/>
                </a:lnTo>
                <a:lnTo>
                  <a:pt x="729995" y="74675"/>
                </a:lnTo>
                <a:lnTo>
                  <a:pt x="72999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6853875" y="6206998"/>
            <a:ext cx="3862704" cy="0"/>
          </a:xfrm>
          <a:custGeom>
            <a:avLst/>
            <a:gdLst/>
            <a:ahLst/>
            <a:cxnLst/>
            <a:rect l="l" t="t" r="r" b="b"/>
            <a:pathLst>
              <a:path w="3862704">
                <a:moveTo>
                  <a:pt x="0" y="0"/>
                </a:moveTo>
                <a:lnTo>
                  <a:pt x="3862705" y="0"/>
                </a:lnTo>
              </a:path>
            </a:pathLst>
          </a:custGeom>
          <a:ln w="18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6852815" y="6197855"/>
            <a:ext cx="3867150" cy="18415"/>
          </a:xfrm>
          <a:custGeom>
            <a:avLst/>
            <a:gdLst/>
            <a:ahLst/>
            <a:cxnLst/>
            <a:rect l="l" t="t" r="r" b="b"/>
            <a:pathLst>
              <a:path w="3867150" h="18414">
                <a:moveTo>
                  <a:pt x="0" y="0"/>
                </a:moveTo>
                <a:lnTo>
                  <a:pt x="0" y="18287"/>
                </a:lnTo>
                <a:lnTo>
                  <a:pt x="3866715" y="18287"/>
                </a:lnTo>
                <a:lnTo>
                  <a:pt x="3866715" y="0"/>
                </a:lnTo>
                <a:lnTo>
                  <a:pt x="0" y="0"/>
                </a:lnTo>
                <a:close/>
              </a:path>
            </a:pathLst>
          </a:custGeom>
          <a:ln w="46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678668" y="619810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678668" y="619810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 txBox="1"/>
          <p:nvPr/>
        </p:nvSpPr>
        <p:spPr>
          <a:xfrm>
            <a:off x="10799960" y="6172705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04-01-22</a:t>
            </a:r>
            <a:endParaRPr sz="800">
              <a:latin typeface="Arial"/>
              <a:cs typeface="Arial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2799589" y="627430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2799588" y="627430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6844283" y="6198107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40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6844283" y="6198107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40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7165847" y="627430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7165847" y="627430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7165847" y="6198107"/>
            <a:ext cx="1737360" cy="76200"/>
          </a:xfrm>
          <a:custGeom>
            <a:avLst/>
            <a:gdLst/>
            <a:ahLst/>
            <a:cxnLst/>
            <a:rect l="l" t="t" r="r" b="b"/>
            <a:pathLst>
              <a:path w="1737359" h="76200">
                <a:moveTo>
                  <a:pt x="0" y="0"/>
                </a:moveTo>
                <a:lnTo>
                  <a:pt x="0" y="76199"/>
                </a:lnTo>
                <a:lnTo>
                  <a:pt x="1737359" y="76199"/>
                </a:lnTo>
                <a:lnTo>
                  <a:pt x="173735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7165847" y="6198107"/>
            <a:ext cx="1737360" cy="76200"/>
          </a:xfrm>
          <a:custGeom>
            <a:avLst/>
            <a:gdLst/>
            <a:ahLst/>
            <a:cxnLst/>
            <a:rect l="l" t="t" r="r" b="b"/>
            <a:pathLst>
              <a:path w="1737359" h="76200">
                <a:moveTo>
                  <a:pt x="0" y="0"/>
                </a:moveTo>
                <a:lnTo>
                  <a:pt x="0" y="76199"/>
                </a:lnTo>
                <a:lnTo>
                  <a:pt x="1737359" y="76199"/>
                </a:lnTo>
                <a:lnTo>
                  <a:pt x="173735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9358883" y="6198107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9358883" y="6198107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08335" y="619810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08335" y="6198107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7015985" y="6472925"/>
            <a:ext cx="3862070" cy="0"/>
          </a:xfrm>
          <a:custGeom>
            <a:avLst/>
            <a:gdLst/>
            <a:ahLst/>
            <a:cxnLst/>
            <a:rect l="l" t="t" r="r" b="b"/>
            <a:pathLst>
              <a:path w="3862070">
                <a:moveTo>
                  <a:pt x="0" y="0"/>
                </a:moveTo>
                <a:lnTo>
                  <a:pt x="3861970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7015097" y="6463020"/>
            <a:ext cx="3867150" cy="20320"/>
          </a:xfrm>
          <a:custGeom>
            <a:avLst/>
            <a:gdLst/>
            <a:ahLst/>
            <a:cxnLst/>
            <a:rect l="l" t="t" r="r" b="b"/>
            <a:pathLst>
              <a:path w="3867150" h="20320">
                <a:moveTo>
                  <a:pt x="0" y="0"/>
                </a:moveTo>
                <a:lnTo>
                  <a:pt x="0" y="19811"/>
                </a:lnTo>
                <a:lnTo>
                  <a:pt x="3867088" y="19811"/>
                </a:lnTo>
                <a:lnTo>
                  <a:pt x="3867088" y="0"/>
                </a:lnTo>
                <a:lnTo>
                  <a:pt x="0" y="0"/>
                </a:lnTo>
                <a:close/>
              </a:path>
            </a:pathLst>
          </a:custGeom>
          <a:ln w="45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840211" y="6463284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840211" y="6463284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 txBox="1"/>
          <p:nvPr/>
        </p:nvSpPr>
        <p:spPr>
          <a:xfrm>
            <a:off x="10961499" y="6437881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04-08-22</a:t>
            </a:r>
            <a:endParaRPr sz="800">
              <a:latin typeface="Arial"/>
              <a:cs typeface="Arial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2799589" y="653948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2799588" y="653948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7004303" y="6463283"/>
            <a:ext cx="257810" cy="76200"/>
          </a:xfrm>
          <a:custGeom>
            <a:avLst/>
            <a:gdLst/>
            <a:ahLst/>
            <a:cxnLst/>
            <a:rect l="l" t="t" r="r" b="b"/>
            <a:pathLst>
              <a:path w="257809" h="76200">
                <a:moveTo>
                  <a:pt x="0" y="0"/>
                </a:moveTo>
                <a:lnTo>
                  <a:pt x="0" y="76199"/>
                </a:lnTo>
                <a:lnTo>
                  <a:pt x="257555" y="76199"/>
                </a:lnTo>
                <a:lnTo>
                  <a:pt x="25755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7004303" y="6463283"/>
            <a:ext cx="257810" cy="76200"/>
          </a:xfrm>
          <a:custGeom>
            <a:avLst/>
            <a:gdLst/>
            <a:ahLst/>
            <a:cxnLst/>
            <a:rect l="l" t="t" r="r" b="b"/>
            <a:pathLst>
              <a:path w="257809" h="76200">
                <a:moveTo>
                  <a:pt x="0" y="0"/>
                </a:moveTo>
                <a:lnTo>
                  <a:pt x="0" y="76199"/>
                </a:lnTo>
                <a:lnTo>
                  <a:pt x="257555" y="76199"/>
                </a:lnTo>
                <a:lnTo>
                  <a:pt x="25755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7318247" y="6539483"/>
            <a:ext cx="664845" cy="76200"/>
          </a:xfrm>
          <a:custGeom>
            <a:avLst/>
            <a:gdLst/>
            <a:ahLst/>
            <a:cxnLst/>
            <a:rect l="l" t="t" r="r" b="b"/>
            <a:pathLst>
              <a:path w="664845" h="76200">
                <a:moveTo>
                  <a:pt x="0" y="0"/>
                </a:moveTo>
                <a:lnTo>
                  <a:pt x="0" y="76199"/>
                </a:lnTo>
                <a:lnTo>
                  <a:pt x="664463" y="76199"/>
                </a:lnTo>
                <a:lnTo>
                  <a:pt x="664463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7318247" y="6539483"/>
            <a:ext cx="664845" cy="76200"/>
          </a:xfrm>
          <a:custGeom>
            <a:avLst/>
            <a:gdLst/>
            <a:ahLst/>
            <a:cxnLst/>
            <a:rect l="l" t="t" r="r" b="b"/>
            <a:pathLst>
              <a:path w="664845" h="76200">
                <a:moveTo>
                  <a:pt x="0" y="0"/>
                </a:moveTo>
                <a:lnTo>
                  <a:pt x="0" y="76199"/>
                </a:lnTo>
                <a:lnTo>
                  <a:pt x="664463" y="76199"/>
                </a:lnTo>
                <a:lnTo>
                  <a:pt x="664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7318247" y="6463283"/>
            <a:ext cx="2049780" cy="76200"/>
          </a:xfrm>
          <a:custGeom>
            <a:avLst/>
            <a:gdLst/>
            <a:ahLst/>
            <a:cxnLst/>
            <a:rect l="l" t="t" r="r" b="b"/>
            <a:pathLst>
              <a:path w="2049779" h="76200">
                <a:moveTo>
                  <a:pt x="0" y="0"/>
                </a:moveTo>
                <a:lnTo>
                  <a:pt x="0" y="76199"/>
                </a:lnTo>
                <a:lnTo>
                  <a:pt x="2049779" y="76199"/>
                </a:lnTo>
                <a:lnTo>
                  <a:pt x="204977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7318247" y="6463283"/>
            <a:ext cx="2049780" cy="76200"/>
          </a:xfrm>
          <a:custGeom>
            <a:avLst/>
            <a:gdLst/>
            <a:ahLst/>
            <a:cxnLst/>
            <a:rect l="l" t="t" r="r" b="b"/>
            <a:pathLst>
              <a:path w="2049779" h="76200">
                <a:moveTo>
                  <a:pt x="0" y="0"/>
                </a:moveTo>
                <a:lnTo>
                  <a:pt x="0" y="76199"/>
                </a:lnTo>
                <a:lnTo>
                  <a:pt x="2049779" y="76199"/>
                </a:lnTo>
                <a:lnTo>
                  <a:pt x="204977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9520427" y="6463283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9520427" y="6463283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08335" y="6463283"/>
            <a:ext cx="570230" cy="76200"/>
          </a:xfrm>
          <a:custGeom>
            <a:avLst/>
            <a:gdLst/>
            <a:ahLst/>
            <a:cxnLst/>
            <a:rect l="l" t="t" r="r" b="b"/>
            <a:pathLst>
              <a:path w="570229" h="76200">
                <a:moveTo>
                  <a:pt x="0" y="0"/>
                </a:moveTo>
                <a:lnTo>
                  <a:pt x="0" y="76199"/>
                </a:lnTo>
                <a:lnTo>
                  <a:pt x="569975" y="76199"/>
                </a:lnTo>
                <a:lnTo>
                  <a:pt x="569975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08335" y="6463283"/>
            <a:ext cx="570230" cy="76200"/>
          </a:xfrm>
          <a:custGeom>
            <a:avLst/>
            <a:gdLst/>
            <a:ahLst/>
            <a:cxnLst/>
            <a:rect l="l" t="t" r="r" b="b"/>
            <a:pathLst>
              <a:path w="570229" h="76200">
                <a:moveTo>
                  <a:pt x="0" y="0"/>
                </a:moveTo>
                <a:lnTo>
                  <a:pt x="0" y="76199"/>
                </a:lnTo>
                <a:lnTo>
                  <a:pt x="569975" y="76199"/>
                </a:lnTo>
                <a:lnTo>
                  <a:pt x="5699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7323511" y="6738853"/>
            <a:ext cx="3707129" cy="0"/>
          </a:xfrm>
          <a:custGeom>
            <a:avLst/>
            <a:gdLst/>
            <a:ahLst/>
            <a:cxnLst/>
            <a:rect l="l" t="t" r="r" b="b"/>
            <a:pathLst>
              <a:path w="3707129">
                <a:moveTo>
                  <a:pt x="0" y="0"/>
                </a:moveTo>
                <a:lnTo>
                  <a:pt x="3706675" y="0"/>
                </a:lnTo>
              </a:path>
            </a:pathLst>
          </a:custGeom>
          <a:ln w="182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7334736" y="6729709"/>
            <a:ext cx="3699510" cy="18415"/>
          </a:xfrm>
          <a:custGeom>
            <a:avLst/>
            <a:gdLst/>
            <a:ahLst/>
            <a:cxnLst/>
            <a:rect l="l" t="t" r="r" b="b"/>
            <a:pathLst>
              <a:path w="3699509" h="18415">
                <a:moveTo>
                  <a:pt x="0" y="0"/>
                </a:moveTo>
                <a:lnTo>
                  <a:pt x="0" y="18287"/>
                </a:lnTo>
                <a:lnTo>
                  <a:pt x="3699375" y="18287"/>
                </a:lnTo>
                <a:lnTo>
                  <a:pt x="3699375" y="0"/>
                </a:lnTo>
                <a:lnTo>
                  <a:pt x="0" y="0"/>
                </a:lnTo>
                <a:close/>
              </a:path>
            </a:pathLst>
          </a:custGeom>
          <a:ln w="42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992611" y="672998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992611" y="6729983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 txBox="1"/>
          <p:nvPr/>
        </p:nvSpPr>
        <p:spPr>
          <a:xfrm>
            <a:off x="11112376" y="6704581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</a:t>
            </a:r>
            <a:r>
              <a:rPr sz="800" spc="-5" dirty="0">
                <a:latin typeface="Arial"/>
                <a:cs typeface="Arial"/>
              </a:rPr>
              <a:t>4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5" dirty="0">
                <a:latin typeface="Arial"/>
                <a:cs typeface="Arial"/>
              </a:rPr>
              <a:t>5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2799589" y="6806183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29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4672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2799588" y="6806183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29">
                <a:moveTo>
                  <a:pt x="38099" y="0"/>
                </a:moveTo>
                <a:lnTo>
                  <a:pt x="76199" y="38099"/>
                </a:lnTo>
                <a:lnTo>
                  <a:pt x="38099" y="74675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7318247" y="6729983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40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7318247" y="6729983"/>
            <a:ext cx="256540" cy="76200"/>
          </a:xfrm>
          <a:custGeom>
            <a:avLst/>
            <a:gdLst/>
            <a:ahLst/>
            <a:cxnLst/>
            <a:rect l="l" t="t" r="r" b="b"/>
            <a:pathLst>
              <a:path w="256540" h="76200">
                <a:moveTo>
                  <a:pt x="0" y="0"/>
                </a:moveTo>
                <a:lnTo>
                  <a:pt x="0" y="76199"/>
                </a:lnTo>
                <a:lnTo>
                  <a:pt x="256031" y="76199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7632191" y="6806183"/>
            <a:ext cx="664845" cy="74930"/>
          </a:xfrm>
          <a:custGeom>
            <a:avLst/>
            <a:gdLst/>
            <a:ahLst/>
            <a:cxnLst/>
            <a:rect l="l" t="t" r="r" b="b"/>
            <a:pathLst>
              <a:path w="664845" h="74929">
                <a:moveTo>
                  <a:pt x="0" y="0"/>
                </a:moveTo>
                <a:lnTo>
                  <a:pt x="0" y="74675"/>
                </a:lnTo>
                <a:lnTo>
                  <a:pt x="664463" y="74675"/>
                </a:lnTo>
                <a:lnTo>
                  <a:pt x="664463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7632191" y="6806183"/>
            <a:ext cx="664845" cy="74930"/>
          </a:xfrm>
          <a:custGeom>
            <a:avLst/>
            <a:gdLst/>
            <a:ahLst/>
            <a:cxnLst/>
            <a:rect l="l" t="t" r="r" b="b"/>
            <a:pathLst>
              <a:path w="664845" h="74929">
                <a:moveTo>
                  <a:pt x="0" y="0"/>
                </a:moveTo>
                <a:lnTo>
                  <a:pt x="0" y="74675"/>
                </a:lnTo>
                <a:lnTo>
                  <a:pt x="664463" y="74675"/>
                </a:lnTo>
                <a:lnTo>
                  <a:pt x="66446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7632191" y="6729983"/>
            <a:ext cx="2049780" cy="76200"/>
          </a:xfrm>
          <a:custGeom>
            <a:avLst/>
            <a:gdLst/>
            <a:ahLst/>
            <a:cxnLst/>
            <a:rect l="l" t="t" r="r" b="b"/>
            <a:pathLst>
              <a:path w="2049779" h="76200">
                <a:moveTo>
                  <a:pt x="0" y="0"/>
                </a:moveTo>
                <a:lnTo>
                  <a:pt x="0" y="76199"/>
                </a:lnTo>
                <a:lnTo>
                  <a:pt x="2049779" y="76199"/>
                </a:lnTo>
                <a:lnTo>
                  <a:pt x="204977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7632191" y="6729983"/>
            <a:ext cx="2049780" cy="76200"/>
          </a:xfrm>
          <a:custGeom>
            <a:avLst/>
            <a:gdLst/>
            <a:ahLst/>
            <a:cxnLst/>
            <a:rect l="l" t="t" r="r" b="b"/>
            <a:pathLst>
              <a:path w="2049779" h="76200">
                <a:moveTo>
                  <a:pt x="0" y="0"/>
                </a:moveTo>
                <a:lnTo>
                  <a:pt x="0" y="76199"/>
                </a:lnTo>
                <a:lnTo>
                  <a:pt x="2049779" y="76199"/>
                </a:lnTo>
                <a:lnTo>
                  <a:pt x="204977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9834371" y="6729983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9834371" y="6729983"/>
            <a:ext cx="417830" cy="76200"/>
          </a:xfrm>
          <a:custGeom>
            <a:avLst/>
            <a:gdLst/>
            <a:ahLst/>
            <a:cxnLst/>
            <a:rect l="l" t="t" r="r" b="b"/>
            <a:pathLst>
              <a:path w="417829" h="76200">
                <a:moveTo>
                  <a:pt x="0" y="0"/>
                </a:moveTo>
                <a:lnTo>
                  <a:pt x="0" y="76199"/>
                </a:lnTo>
                <a:lnTo>
                  <a:pt x="417575" y="76199"/>
                </a:lnTo>
                <a:lnTo>
                  <a:pt x="4175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622279" y="6729983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622279" y="6729983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7971899" y="7004780"/>
            <a:ext cx="3533140" cy="0"/>
          </a:xfrm>
          <a:custGeom>
            <a:avLst/>
            <a:gdLst/>
            <a:ahLst/>
            <a:cxnLst/>
            <a:rect l="l" t="t" r="r" b="b"/>
            <a:pathLst>
              <a:path w="3533140">
                <a:moveTo>
                  <a:pt x="0" y="0"/>
                </a:moveTo>
                <a:lnTo>
                  <a:pt x="3532530" y="0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7974431" y="6994874"/>
            <a:ext cx="3533775" cy="20320"/>
          </a:xfrm>
          <a:custGeom>
            <a:avLst/>
            <a:gdLst/>
            <a:ahLst/>
            <a:cxnLst/>
            <a:rect l="l" t="t" r="r" b="b"/>
            <a:pathLst>
              <a:path w="3533775" h="20320">
                <a:moveTo>
                  <a:pt x="0" y="0"/>
                </a:moveTo>
                <a:lnTo>
                  <a:pt x="0" y="19811"/>
                </a:lnTo>
                <a:lnTo>
                  <a:pt x="3533636" y="19811"/>
                </a:lnTo>
                <a:lnTo>
                  <a:pt x="3533636" y="0"/>
                </a:lnTo>
                <a:lnTo>
                  <a:pt x="0" y="0"/>
                </a:lnTo>
                <a:close/>
              </a:path>
            </a:pathLst>
          </a:custGeom>
          <a:ln w="38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1466576" y="6995159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1466576" y="6995159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 txBox="1"/>
          <p:nvPr/>
        </p:nvSpPr>
        <p:spPr>
          <a:xfrm>
            <a:off x="11587856" y="6969757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05-06-22</a:t>
            </a:r>
            <a:endParaRPr sz="800">
              <a:latin typeface="Arial"/>
              <a:cs typeface="Arial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2799589" y="70713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6" y="38098"/>
                </a:moveTo>
                <a:lnTo>
                  <a:pt x="38098" y="0"/>
                </a:lnTo>
                <a:lnTo>
                  <a:pt x="0" y="38098"/>
                </a:lnTo>
                <a:lnTo>
                  <a:pt x="38098" y="76196"/>
                </a:lnTo>
                <a:lnTo>
                  <a:pt x="76196" y="38098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2799588" y="707135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7973567" y="6995159"/>
            <a:ext cx="294640" cy="76200"/>
          </a:xfrm>
          <a:custGeom>
            <a:avLst/>
            <a:gdLst/>
            <a:ahLst/>
            <a:cxnLst/>
            <a:rect l="l" t="t" r="r" b="b"/>
            <a:pathLst>
              <a:path w="294640" h="76200">
                <a:moveTo>
                  <a:pt x="0" y="0"/>
                </a:moveTo>
                <a:lnTo>
                  <a:pt x="0" y="76199"/>
                </a:lnTo>
                <a:lnTo>
                  <a:pt x="294131" y="76199"/>
                </a:lnTo>
                <a:lnTo>
                  <a:pt x="2941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7973567" y="6995159"/>
            <a:ext cx="294640" cy="76200"/>
          </a:xfrm>
          <a:custGeom>
            <a:avLst/>
            <a:gdLst/>
            <a:ahLst/>
            <a:cxnLst/>
            <a:rect l="l" t="t" r="r" b="b"/>
            <a:pathLst>
              <a:path w="294640" h="76200">
                <a:moveTo>
                  <a:pt x="0" y="0"/>
                </a:moveTo>
                <a:lnTo>
                  <a:pt x="0" y="76199"/>
                </a:lnTo>
                <a:lnTo>
                  <a:pt x="294131" y="76199"/>
                </a:lnTo>
                <a:lnTo>
                  <a:pt x="2941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8894064" y="707135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8894064" y="707135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8894064" y="6995159"/>
            <a:ext cx="1358265" cy="76200"/>
          </a:xfrm>
          <a:custGeom>
            <a:avLst/>
            <a:gdLst/>
            <a:ahLst/>
            <a:cxnLst/>
            <a:rect l="l" t="t" r="r" b="b"/>
            <a:pathLst>
              <a:path w="1358265" h="76200">
                <a:moveTo>
                  <a:pt x="0" y="0"/>
                </a:moveTo>
                <a:lnTo>
                  <a:pt x="0" y="76199"/>
                </a:lnTo>
                <a:lnTo>
                  <a:pt x="1357883" y="76199"/>
                </a:lnTo>
                <a:lnTo>
                  <a:pt x="135788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8894064" y="6995159"/>
            <a:ext cx="1358265" cy="76200"/>
          </a:xfrm>
          <a:custGeom>
            <a:avLst/>
            <a:gdLst/>
            <a:ahLst/>
            <a:cxnLst/>
            <a:rect l="l" t="t" r="r" b="b"/>
            <a:pathLst>
              <a:path w="1358265" h="76200">
                <a:moveTo>
                  <a:pt x="0" y="0"/>
                </a:moveTo>
                <a:lnTo>
                  <a:pt x="0" y="76199"/>
                </a:lnTo>
                <a:lnTo>
                  <a:pt x="1357883" y="76199"/>
                </a:lnTo>
                <a:lnTo>
                  <a:pt x="1357883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308335" y="699515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308335" y="699515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1096243" y="699515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1096243" y="6995159"/>
            <a:ext cx="408940" cy="76200"/>
          </a:xfrm>
          <a:custGeom>
            <a:avLst/>
            <a:gdLst/>
            <a:ahLst/>
            <a:cxnLst/>
            <a:rect l="l" t="t" r="r" b="b"/>
            <a:pathLst>
              <a:path w="408940" h="76200">
                <a:moveTo>
                  <a:pt x="0" y="0"/>
                </a:moveTo>
                <a:lnTo>
                  <a:pt x="0" y="76199"/>
                </a:lnTo>
                <a:lnTo>
                  <a:pt x="408431" y="76199"/>
                </a:lnTo>
                <a:lnTo>
                  <a:pt x="4084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8894064" y="7261859"/>
            <a:ext cx="3237230" cy="18415"/>
          </a:xfrm>
          <a:custGeom>
            <a:avLst/>
            <a:gdLst/>
            <a:ahLst/>
            <a:cxnLst/>
            <a:rect l="l" t="t" r="r" b="b"/>
            <a:pathLst>
              <a:path w="3237229" h="18415">
                <a:moveTo>
                  <a:pt x="0" y="18287"/>
                </a:moveTo>
                <a:lnTo>
                  <a:pt x="3236975" y="18287"/>
                </a:lnTo>
                <a:lnTo>
                  <a:pt x="3236975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8889318" y="7257115"/>
            <a:ext cx="3246755" cy="27940"/>
          </a:xfrm>
          <a:custGeom>
            <a:avLst/>
            <a:gdLst/>
            <a:ahLst/>
            <a:cxnLst/>
            <a:rect l="l" t="t" r="r" b="b"/>
            <a:pathLst>
              <a:path w="3246754" h="27940">
                <a:moveTo>
                  <a:pt x="0" y="27777"/>
                </a:moveTo>
                <a:lnTo>
                  <a:pt x="3246465" y="27777"/>
                </a:lnTo>
                <a:lnTo>
                  <a:pt x="3246465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8894064" y="7261859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4675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8894064" y="7261859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0"/>
                </a:moveTo>
                <a:lnTo>
                  <a:pt x="0" y="0"/>
                </a:lnTo>
                <a:lnTo>
                  <a:pt x="0" y="74675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2092940" y="7261859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38099" y="74675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46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2092940" y="7261859"/>
            <a:ext cx="38100" cy="74930"/>
          </a:xfrm>
          <a:custGeom>
            <a:avLst/>
            <a:gdLst/>
            <a:ahLst/>
            <a:cxnLst/>
            <a:rect l="l" t="t" r="r" b="b"/>
            <a:pathLst>
              <a:path w="38100" h="74929">
                <a:moveTo>
                  <a:pt x="0" y="0"/>
                </a:moveTo>
                <a:lnTo>
                  <a:pt x="38099" y="0"/>
                </a:lnTo>
                <a:lnTo>
                  <a:pt x="38099" y="74675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 txBox="1"/>
          <p:nvPr/>
        </p:nvSpPr>
        <p:spPr>
          <a:xfrm>
            <a:off x="12214292" y="7236457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"/>
                <a:cs typeface="Arial"/>
              </a:rPr>
              <a:t>0</a:t>
            </a:r>
            <a:r>
              <a:rPr sz="800" spc="5" dirty="0">
                <a:latin typeface="Arial"/>
                <a:cs typeface="Arial"/>
              </a:rPr>
              <a:t>6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03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8894064" y="7261859"/>
            <a:ext cx="256540" cy="74930"/>
          </a:xfrm>
          <a:custGeom>
            <a:avLst/>
            <a:gdLst/>
            <a:ahLst/>
            <a:cxnLst/>
            <a:rect l="l" t="t" r="r" b="b"/>
            <a:pathLst>
              <a:path w="256540" h="74929">
                <a:moveTo>
                  <a:pt x="0" y="0"/>
                </a:moveTo>
                <a:lnTo>
                  <a:pt x="0" y="74675"/>
                </a:lnTo>
                <a:lnTo>
                  <a:pt x="256031" y="74675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8894064" y="7261859"/>
            <a:ext cx="256540" cy="74930"/>
          </a:xfrm>
          <a:custGeom>
            <a:avLst/>
            <a:gdLst/>
            <a:ahLst/>
            <a:cxnLst/>
            <a:rect l="l" t="t" r="r" b="b"/>
            <a:pathLst>
              <a:path w="256540" h="74929">
                <a:moveTo>
                  <a:pt x="0" y="0"/>
                </a:moveTo>
                <a:lnTo>
                  <a:pt x="0" y="74675"/>
                </a:lnTo>
                <a:lnTo>
                  <a:pt x="256031" y="74675"/>
                </a:lnTo>
                <a:lnTo>
                  <a:pt x="256031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9208007" y="7336535"/>
            <a:ext cx="407034" cy="76200"/>
          </a:xfrm>
          <a:custGeom>
            <a:avLst/>
            <a:gdLst/>
            <a:ahLst/>
            <a:cxnLst/>
            <a:rect l="l" t="t" r="r" b="b"/>
            <a:pathLst>
              <a:path w="407034" h="76200">
                <a:moveTo>
                  <a:pt x="0" y="0"/>
                </a:moveTo>
                <a:lnTo>
                  <a:pt x="0" y="76199"/>
                </a:lnTo>
                <a:lnTo>
                  <a:pt x="406907" y="76199"/>
                </a:lnTo>
                <a:lnTo>
                  <a:pt x="406907" y="0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9208007" y="7336535"/>
            <a:ext cx="407034" cy="76200"/>
          </a:xfrm>
          <a:custGeom>
            <a:avLst/>
            <a:gdLst/>
            <a:ahLst/>
            <a:cxnLst/>
            <a:rect l="l" t="t" r="r" b="b"/>
            <a:pathLst>
              <a:path w="407034" h="76200">
                <a:moveTo>
                  <a:pt x="0" y="0"/>
                </a:moveTo>
                <a:lnTo>
                  <a:pt x="0" y="76199"/>
                </a:lnTo>
                <a:lnTo>
                  <a:pt x="406907" y="76199"/>
                </a:lnTo>
                <a:lnTo>
                  <a:pt x="40690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9208007" y="7261859"/>
            <a:ext cx="1508760" cy="74930"/>
          </a:xfrm>
          <a:custGeom>
            <a:avLst/>
            <a:gdLst/>
            <a:ahLst/>
            <a:cxnLst/>
            <a:rect l="l" t="t" r="r" b="b"/>
            <a:pathLst>
              <a:path w="1508759" h="74929">
                <a:moveTo>
                  <a:pt x="0" y="0"/>
                </a:moveTo>
                <a:lnTo>
                  <a:pt x="0" y="74675"/>
                </a:lnTo>
                <a:lnTo>
                  <a:pt x="1508759" y="74675"/>
                </a:lnTo>
                <a:lnTo>
                  <a:pt x="150875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9208007" y="7261859"/>
            <a:ext cx="1508760" cy="74930"/>
          </a:xfrm>
          <a:custGeom>
            <a:avLst/>
            <a:gdLst/>
            <a:ahLst/>
            <a:cxnLst/>
            <a:rect l="l" t="t" r="r" b="b"/>
            <a:pathLst>
              <a:path w="1508759" h="74929">
                <a:moveTo>
                  <a:pt x="0" y="0"/>
                </a:moveTo>
                <a:lnTo>
                  <a:pt x="0" y="74675"/>
                </a:lnTo>
                <a:lnTo>
                  <a:pt x="1508759" y="74675"/>
                </a:lnTo>
                <a:lnTo>
                  <a:pt x="150875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783823" y="7261859"/>
            <a:ext cx="407034" cy="74930"/>
          </a:xfrm>
          <a:custGeom>
            <a:avLst/>
            <a:gdLst/>
            <a:ahLst/>
            <a:cxnLst/>
            <a:rect l="l" t="t" r="r" b="b"/>
            <a:pathLst>
              <a:path w="407034" h="74929">
                <a:moveTo>
                  <a:pt x="0" y="0"/>
                </a:moveTo>
                <a:lnTo>
                  <a:pt x="0" y="74675"/>
                </a:lnTo>
                <a:lnTo>
                  <a:pt x="406907" y="74675"/>
                </a:lnTo>
                <a:lnTo>
                  <a:pt x="40690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783823" y="7261859"/>
            <a:ext cx="407034" cy="74930"/>
          </a:xfrm>
          <a:custGeom>
            <a:avLst/>
            <a:gdLst/>
            <a:ahLst/>
            <a:cxnLst/>
            <a:rect l="l" t="t" r="r" b="b"/>
            <a:pathLst>
              <a:path w="407034" h="74929">
                <a:moveTo>
                  <a:pt x="0" y="0"/>
                </a:moveTo>
                <a:lnTo>
                  <a:pt x="0" y="74675"/>
                </a:lnTo>
                <a:lnTo>
                  <a:pt x="406907" y="74675"/>
                </a:lnTo>
                <a:lnTo>
                  <a:pt x="406907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1561064" y="7261859"/>
            <a:ext cx="570230" cy="74930"/>
          </a:xfrm>
          <a:custGeom>
            <a:avLst/>
            <a:gdLst/>
            <a:ahLst/>
            <a:cxnLst/>
            <a:rect l="l" t="t" r="r" b="b"/>
            <a:pathLst>
              <a:path w="570229" h="74929">
                <a:moveTo>
                  <a:pt x="0" y="0"/>
                </a:moveTo>
                <a:lnTo>
                  <a:pt x="0" y="74675"/>
                </a:lnTo>
                <a:lnTo>
                  <a:pt x="569975" y="74675"/>
                </a:lnTo>
                <a:lnTo>
                  <a:pt x="569975" y="0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1561064" y="7261859"/>
            <a:ext cx="570230" cy="74930"/>
          </a:xfrm>
          <a:custGeom>
            <a:avLst/>
            <a:gdLst/>
            <a:ahLst/>
            <a:cxnLst/>
            <a:rect l="l" t="t" r="r" b="b"/>
            <a:pathLst>
              <a:path w="570229" h="74929">
                <a:moveTo>
                  <a:pt x="0" y="0"/>
                </a:moveTo>
                <a:lnTo>
                  <a:pt x="0" y="74675"/>
                </a:lnTo>
                <a:lnTo>
                  <a:pt x="569975" y="74675"/>
                </a:lnTo>
                <a:lnTo>
                  <a:pt x="569975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0" y="697991"/>
            <a:ext cx="12759055" cy="0"/>
          </a:xfrm>
          <a:custGeom>
            <a:avLst/>
            <a:gdLst/>
            <a:ahLst/>
            <a:cxnLst/>
            <a:rect l="l" t="t" r="r" b="b"/>
            <a:pathLst>
              <a:path w="12759055">
                <a:moveTo>
                  <a:pt x="0" y="0"/>
                </a:moveTo>
                <a:lnTo>
                  <a:pt x="12758927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0" y="7437119"/>
            <a:ext cx="12759055" cy="0"/>
          </a:xfrm>
          <a:custGeom>
            <a:avLst/>
            <a:gdLst/>
            <a:ahLst/>
            <a:cxnLst/>
            <a:rect l="l" t="t" r="r" b="b"/>
            <a:pathLst>
              <a:path w="12759055">
                <a:moveTo>
                  <a:pt x="0" y="0"/>
                </a:moveTo>
                <a:lnTo>
                  <a:pt x="12758927" y="0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4571" y="702563"/>
            <a:ext cx="0" cy="6730365"/>
          </a:xfrm>
          <a:custGeom>
            <a:avLst/>
            <a:gdLst/>
            <a:ahLst/>
            <a:cxnLst/>
            <a:rect l="l" t="t" r="r" b="b"/>
            <a:pathLst>
              <a:path h="6730365">
                <a:moveTo>
                  <a:pt x="0" y="0"/>
                </a:moveTo>
                <a:lnTo>
                  <a:pt x="0" y="6729983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 txBox="1"/>
          <p:nvPr/>
        </p:nvSpPr>
        <p:spPr>
          <a:xfrm>
            <a:off x="110744" y="57627"/>
            <a:ext cx="4282440" cy="416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9400"/>
              </a:lnSpc>
            </a:pPr>
            <a:r>
              <a:rPr sz="800" b="1" spc="15" dirty="0">
                <a:latin typeface="Arial"/>
                <a:cs typeface="Arial"/>
              </a:rPr>
              <a:t>ERAM </a:t>
            </a:r>
            <a:r>
              <a:rPr sz="800" b="1" spc="10" dirty="0">
                <a:latin typeface="Arial"/>
                <a:cs typeface="Arial"/>
              </a:rPr>
              <a:t>TR2 </a:t>
            </a:r>
            <a:r>
              <a:rPr sz="800" b="1" spc="5" dirty="0">
                <a:latin typeface="Arial"/>
                <a:cs typeface="Arial"/>
              </a:rPr>
              <a:t>Full. </a:t>
            </a:r>
            <a:r>
              <a:rPr sz="800" b="1" spc="10" dirty="0">
                <a:latin typeface="Arial"/>
                <a:cs typeface="Arial"/>
              </a:rPr>
              <a:t>20 </a:t>
            </a:r>
            <a:r>
              <a:rPr sz="800" b="1" spc="5" dirty="0">
                <a:latin typeface="Arial"/>
                <a:cs typeface="Arial"/>
              </a:rPr>
              <a:t>sites. - </a:t>
            </a:r>
            <a:r>
              <a:rPr sz="800" b="1" spc="10" dirty="0">
                <a:latin typeface="Arial"/>
                <a:cs typeface="Arial"/>
              </a:rPr>
              <a:t>Schedule Summary and Phases </a:t>
            </a:r>
            <a:r>
              <a:rPr sz="800" b="1" spc="5" dirty="0">
                <a:latin typeface="Arial"/>
                <a:cs typeface="Arial"/>
              </a:rPr>
              <a:t>Details. </a:t>
            </a:r>
            <a:r>
              <a:rPr sz="800" b="1" spc="10" dirty="0">
                <a:latin typeface="Arial"/>
                <a:cs typeface="Arial"/>
              </a:rPr>
              <a:t>Updated 05/05/21.  3 Sectors per night </a:t>
            </a:r>
            <a:r>
              <a:rPr sz="800" b="1" spc="5" dirty="0">
                <a:latin typeface="Arial"/>
                <a:cs typeface="Arial"/>
              </a:rPr>
              <a:t>for </a:t>
            </a:r>
            <a:r>
              <a:rPr sz="800" b="1" spc="10" dirty="0">
                <a:latin typeface="Arial"/>
                <a:cs typeface="Arial"/>
              </a:rPr>
              <a:t>Phase </a:t>
            </a:r>
            <a:r>
              <a:rPr sz="800" b="1" spc="5" dirty="0">
                <a:latin typeface="Arial"/>
                <a:cs typeface="Arial"/>
              </a:rPr>
              <a:t>3.  </a:t>
            </a:r>
            <a:r>
              <a:rPr sz="800" b="1" spc="10" dirty="0">
                <a:latin typeface="Arial"/>
                <a:cs typeface="Arial"/>
              </a:rPr>
              <a:t>Cont. Fam.+50%</a:t>
            </a:r>
            <a:r>
              <a:rPr sz="800" b="1" spc="190" dirty="0">
                <a:latin typeface="Arial"/>
                <a:cs typeface="Arial"/>
              </a:rPr>
              <a:t> </a:t>
            </a:r>
            <a:r>
              <a:rPr sz="800" b="1" spc="10" dirty="0">
                <a:latin typeface="Arial"/>
                <a:cs typeface="Arial"/>
              </a:rPr>
              <a:t>ZLA-ZME.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5" dirty="0">
                <a:latin typeface="Arial"/>
                <a:cs typeface="Arial"/>
              </a:rPr>
              <a:t>Install </a:t>
            </a:r>
            <a:r>
              <a:rPr sz="800" b="1" spc="10" dirty="0">
                <a:latin typeface="Arial"/>
                <a:cs typeface="Arial"/>
              </a:rPr>
              <a:t>Teams</a:t>
            </a:r>
            <a:r>
              <a:rPr sz="800" b="1" spc="-30" dirty="0">
                <a:latin typeface="Arial"/>
                <a:cs typeface="Arial"/>
              </a:rPr>
              <a:t> </a:t>
            </a:r>
            <a:r>
              <a:rPr sz="800" b="1" spc="5" dirty="0">
                <a:latin typeface="Arial"/>
                <a:cs typeface="Arial"/>
              </a:rPr>
              <a:t>Assigned.</a:t>
            </a:r>
            <a:endParaRPr sz="800">
              <a:latin typeface="Arial"/>
              <a:cs typeface="Arial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6492240" y="94488"/>
            <a:ext cx="379730" cy="18415"/>
          </a:xfrm>
          <a:custGeom>
            <a:avLst/>
            <a:gdLst/>
            <a:ahLst/>
            <a:cxnLst/>
            <a:rect l="l" t="t" r="r" b="b"/>
            <a:pathLst>
              <a:path w="379729" h="18414">
                <a:moveTo>
                  <a:pt x="0" y="18287"/>
                </a:moveTo>
                <a:lnTo>
                  <a:pt x="379475" y="18287"/>
                </a:lnTo>
                <a:lnTo>
                  <a:pt x="379475" y="0"/>
                </a:lnTo>
                <a:lnTo>
                  <a:pt x="0" y="0"/>
                </a:lnTo>
                <a:lnTo>
                  <a:pt x="0" y="182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6487495" y="89743"/>
            <a:ext cx="389255" cy="27940"/>
          </a:xfrm>
          <a:custGeom>
            <a:avLst/>
            <a:gdLst/>
            <a:ahLst/>
            <a:cxnLst/>
            <a:rect l="l" t="t" r="r" b="b"/>
            <a:pathLst>
              <a:path w="389254" h="27939">
                <a:moveTo>
                  <a:pt x="0" y="27777"/>
                </a:moveTo>
                <a:lnTo>
                  <a:pt x="388965" y="27777"/>
                </a:lnTo>
                <a:lnTo>
                  <a:pt x="388965" y="0"/>
                </a:lnTo>
                <a:lnTo>
                  <a:pt x="0" y="0"/>
                </a:lnTo>
                <a:lnTo>
                  <a:pt x="0" y="27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6492240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38099"/>
                </a:moveTo>
                <a:lnTo>
                  <a:pt x="38099" y="0"/>
                </a:ln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6492240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0"/>
                </a:moveTo>
                <a:lnTo>
                  <a:pt x="0" y="0"/>
                </a:lnTo>
                <a:lnTo>
                  <a:pt x="0" y="76199"/>
                </a:lnTo>
                <a:lnTo>
                  <a:pt x="38099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6833616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38099" y="76199"/>
                </a:moveTo>
                <a:lnTo>
                  <a:pt x="380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6833616" y="94488"/>
            <a:ext cx="38100" cy="76200"/>
          </a:xfrm>
          <a:custGeom>
            <a:avLst/>
            <a:gdLst/>
            <a:ahLst/>
            <a:cxnLst/>
            <a:rect l="l" t="t" r="r" b="b"/>
            <a:pathLst>
              <a:path w="38100" h="76200">
                <a:moveTo>
                  <a:pt x="0" y="0"/>
                </a:moveTo>
                <a:lnTo>
                  <a:pt x="38099" y="0"/>
                </a:lnTo>
                <a:lnTo>
                  <a:pt x="38099" y="76199"/>
                </a:lnTo>
                <a:lnTo>
                  <a:pt x="0" y="380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6833616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6833616" y="4358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6833616" y="43586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 txBox="1"/>
          <p:nvPr/>
        </p:nvSpPr>
        <p:spPr>
          <a:xfrm>
            <a:off x="6945881" y="20320"/>
            <a:ext cx="62484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0000"/>
              </a:lnSpc>
            </a:pPr>
            <a:r>
              <a:rPr sz="800" dirty="0">
                <a:latin typeface="Arial"/>
                <a:cs typeface="Arial"/>
              </a:rPr>
              <a:t>Summary  </a:t>
            </a:r>
            <a:r>
              <a:rPr sz="800" spc="10" dirty="0">
                <a:latin typeface="Arial"/>
                <a:cs typeface="Arial"/>
              </a:rPr>
              <a:t>Chart </a:t>
            </a:r>
            <a:r>
              <a:rPr sz="800" spc="-5" dirty="0">
                <a:latin typeface="Arial"/>
                <a:cs typeface="Arial"/>
              </a:rPr>
              <a:t>Main  </a:t>
            </a:r>
            <a:r>
              <a:rPr sz="800" spc="10" dirty="0">
                <a:latin typeface="Arial"/>
                <a:cs typeface="Arial"/>
              </a:rPr>
              <a:t>Chart</a:t>
            </a:r>
            <a:r>
              <a:rPr sz="800" spc="-8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Interim</a:t>
            </a:r>
            <a:endParaRPr sz="800">
              <a:latin typeface="Arial"/>
              <a:cs typeface="Arial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8011668" y="944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76199" y="0"/>
                </a:lnTo>
                <a:lnTo>
                  <a:pt x="0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8011668" y="944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lnTo>
                  <a:pt x="76199" y="0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8011668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199" y="38099"/>
                </a:moveTo>
                <a:lnTo>
                  <a:pt x="38099" y="0"/>
                </a:lnTo>
                <a:lnTo>
                  <a:pt x="0" y="38099"/>
                </a:lnTo>
                <a:lnTo>
                  <a:pt x="38099" y="76199"/>
                </a:lnTo>
                <a:lnTo>
                  <a:pt x="76199" y="38099"/>
                </a:lnTo>
                <a:close/>
              </a:path>
            </a:pathLst>
          </a:custGeom>
          <a:solidFill>
            <a:srgbClr val="007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8011668" y="2651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099" y="0"/>
                </a:moveTo>
                <a:lnTo>
                  <a:pt x="76199" y="38099"/>
                </a:lnTo>
                <a:lnTo>
                  <a:pt x="38099" y="76199"/>
                </a:lnTo>
                <a:lnTo>
                  <a:pt x="0" y="38099"/>
                </a:lnTo>
                <a:lnTo>
                  <a:pt x="38099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668768" y="435863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0" y="0"/>
                </a:moveTo>
                <a:lnTo>
                  <a:pt x="380999" y="0"/>
                </a:lnTo>
                <a:lnTo>
                  <a:pt x="380999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7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668768" y="435863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0" y="0"/>
                </a:moveTo>
                <a:lnTo>
                  <a:pt x="380999" y="0"/>
                </a:lnTo>
                <a:lnTo>
                  <a:pt x="380999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 txBox="1"/>
          <p:nvPr/>
        </p:nvSpPr>
        <p:spPr>
          <a:xfrm>
            <a:off x="8122408" y="20320"/>
            <a:ext cx="65405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0000"/>
              </a:lnSpc>
            </a:pPr>
            <a:r>
              <a:rPr sz="800" spc="5" dirty="0">
                <a:latin typeface="Arial"/>
                <a:cs typeface="Arial"/>
              </a:rPr>
              <a:t>Release</a:t>
            </a:r>
            <a:r>
              <a:rPr sz="800" spc="-70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Date  </a:t>
            </a:r>
            <a:r>
              <a:rPr sz="800" dirty="0">
                <a:latin typeface="Arial"/>
                <a:cs typeface="Arial"/>
              </a:rPr>
              <a:t>Milestone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800" spc="-20" dirty="0">
                <a:latin typeface="Arial"/>
                <a:cs typeface="Arial"/>
              </a:rPr>
              <a:t>ILT</a:t>
            </a:r>
            <a:endParaRPr sz="800">
              <a:latin typeface="Arial"/>
              <a:cs typeface="Arial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8875776" y="94488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8875776" y="94488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8875776" y="265175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F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8875776" y="265175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8875776" y="435863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8875776" y="435863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 txBox="1"/>
          <p:nvPr/>
        </p:nvSpPr>
        <p:spPr>
          <a:xfrm>
            <a:off x="9327891" y="20320"/>
            <a:ext cx="51054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0000"/>
              </a:lnSpc>
            </a:pPr>
            <a:r>
              <a:rPr sz="800" spc="-5" dirty="0">
                <a:latin typeface="Arial"/>
                <a:cs typeface="Arial"/>
              </a:rPr>
              <a:t>Cntr.</a:t>
            </a:r>
            <a:r>
              <a:rPr sz="800" spc="-9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Fam.  Phase</a:t>
            </a:r>
            <a:r>
              <a:rPr sz="800" spc="-11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800" spc="10" dirty="0">
                <a:latin typeface="Arial"/>
                <a:cs typeface="Arial"/>
              </a:rPr>
              <a:t>Phase</a:t>
            </a:r>
            <a:r>
              <a:rPr sz="800" spc="-11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2</a:t>
            </a:r>
            <a:endParaRPr sz="800">
              <a:latin typeface="Arial"/>
              <a:cs typeface="Arial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9938004" y="94488"/>
            <a:ext cx="379475" cy="761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9938004" y="94488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9938004" y="265175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9B3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9938004" y="265175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9938004" y="435863"/>
            <a:ext cx="379475" cy="76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9938004" y="435863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 txBox="1"/>
          <p:nvPr/>
        </p:nvSpPr>
        <p:spPr>
          <a:xfrm>
            <a:off x="10391644" y="69088"/>
            <a:ext cx="592455" cy="484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Phase</a:t>
            </a:r>
            <a:r>
              <a:rPr sz="800" spc="-10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2.5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ts val="1380"/>
              </a:lnSpc>
              <a:spcBef>
                <a:spcPts val="80"/>
              </a:spcBef>
            </a:pPr>
            <a:r>
              <a:rPr sz="800" spc="10" dirty="0">
                <a:latin typeface="Arial"/>
                <a:cs typeface="Arial"/>
              </a:rPr>
              <a:t>Phase 3  Ph.3</a:t>
            </a:r>
            <a:r>
              <a:rPr sz="800" spc="-9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Wave3</a:t>
            </a:r>
            <a:endParaRPr sz="800">
              <a:latin typeface="Arial"/>
              <a:cs typeface="Arial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1096243" y="94488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FFFF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1096243" y="94488"/>
            <a:ext cx="379730" cy="76200"/>
          </a:xfrm>
          <a:custGeom>
            <a:avLst/>
            <a:gdLst/>
            <a:ahLst/>
            <a:cxnLst/>
            <a:rect l="l" t="t" r="r" b="b"/>
            <a:pathLst>
              <a:path w="379729" h="76200">
                <a:moveTo>
                  <a:pt x="0" y="0"/>
                </a:moveTo>
                <a:lnTo>
                  <a:pt x="379475" y="0"/>
                </a:lnTo>
                <a:lnTo>
                  <a:pt x="379475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 txBox="1"/>
          <p:nvPr/>
        </p:nvSpPr>
        <p:spPr>
          <a:xfrm>
            <a:off x="11549882" y="69088"/>
            <a:ext cx="68135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"/>
                <a:cs typeface="Arial"/>
              </a:rPr>
              <a:t>Parts</a:t>
            </a:r>
            <a:r>
              <a:rPr sz="800" spc="-35" dirty="0">
                <a:latin typeface="Arial"/>
                <a:cs typeface="Arial"/>
              </a:rPr>
              <a:t> </a:t>
            </a:r>
            <a:r>
              <a:rPr sz="800" spc="5" dirty="0">
                <a:latin typeface="Arial"/>
                <a:cs typeface="Arial"/>
              </a:rPr>
              <a:t>Reclam.</a:t>
            </a:r>
            <a:endParaRPr sz="800">
              <a:latin typeface="Arial"/>
              <a:cs typeface="Arial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6377940" y="27432"/>
            <a:ext cx="0" cy="673735"/>
          </a:xfrm>
          <a:custGeom>
            <a:avLst/>
            <a:gdLst/>
            <a:ahLst/>
            <a:cxnLst/>
            <a:rect l="l" t="t" r="r" b="b"/>
            <a:pathLst>
              <a:path h="673735">
                <a:moveTo>
                  <a:pt x="0" y="0"/>
                </a:moveTo>
                <a:lnTo>
                  <a:pt x="0" y="673607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8288" y="18288"/>
            <a:ext cx="12748260" cy="683260"/>
          </a:xfrm>
          <a:custGeom>
            <a:avLst/>
            <a:gdLst/>
            <a:ahLst/>
            <a:cxnLst/>
            <a:rect l="l" t="t" r="r" b="b"/>
            <a:pathLst>
              <a:path w="12748260" h="683260">
                <a:moveTo>
                  <a:pt x="12748259" y="0"/>
                </a:moveTo>
                <a:lnTo>
                  <a:pt x="12748259" y="682751"/>
                </a:lnTo>
                <a:lnTo>
                  <a:pt x="0" y="682751"/>
                </a:ln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8288" y="691895"/>
            <a:ext cx="12748260" cy="7063740"/>
          </a:xfrm>
          <a:custGeom>
            <a:avLst/>
            <a:gdLst/>
            <a:ahLst/>
            <a:cxnLst/>
            <a:rect l="l" t="t" r="r" b="b"/>
            <a:pathLst>
              <a:path w="12748260" h="7063740">
                <a:moveTo>
                  <a:pt x="0" y="9143"/>
                </a:moveTo>
                <a:lnTo>
                  <a:pt x="12748259" y="9143"/>
                </a:lnTo>
                <a:lnTo>
                  <a:pt x="12748259" y="7063739"/>
                </a:lnTo>
                <a:lnTo>
                  <a:pt x="0" y="7063739"/>
                </a:lnTo>
                <a:lnTo>
                  <a:pt x="0" y="0"/>
                </a:lnTo>
              </a:path>
            </a:pathLst>
          </a:custGeom>
          <a:ln w="94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 txBox="1"/>
          <p:nvPr/>
        </p:nvSpPr>
        <p:spPr>
          <a:xfrm>
            <a:off x="12168171" y="1646883"/>
            <a:ext cx="48387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06</a:t>
            </a:r>
            <a:r>
              <a:rPr sz="800" spc="5" dirty="0">
                <a:latin typeface="Arial"/>
                <a:cs typeface="Arial"/>
              </a:rPr>
              <a:t>-</a:t>
            </a:r>
            <a:r>
              <a:rPr sz="800" spc="10" dirty="0">
                <a:latin typeface="Arial"/>
                <a:cs typeface="Arial"/>
              </a:rPr>
              <a:t>03-22</a:t>
            </a:r>
            <a:r>
              <a:rPr sz="800" spc="5" dirty="0">
                <a:latin typeface="Arial"/>
                <a:cs typeface="Arial"/>
              </a:rPr>
              <a:t>*</a:t>
            </a:r>
            <a:endParaRPr sz="800">
              <a:latin typeface="Arial"/>
              <a:cs typeface="Arial"/>
            </a:endParaRPr>
          </a:p>
        </p:txBody>
      </p:sp>
      <p:sp>
        <p:nvSpPr>
          <p:cNvPr id="477" name="object 477"/>
          <p:cNvSpPr txBox="1"/>
          <p:nvPr/>
        </p:nvSpPr>
        <p:spPr>
          <a:xfrm>
            <a:off x="3572658" y="2794003"/>
            <a:ext cx="3155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SDRP</a:t>
            </a:r>
            <a:endParaRPr sz="800">
              <a:latin typeface="Arial"/>
              <a:cs typeface="Arial"/>
            </a:endParaRPr>
          </a:p>
        </p:txBody>
      </p:sp>
      <p:sp>
        <p:nvSpPr>
          <p:cNvPr id="478" name="object 478"/>
          <p:cNvSpPr txBox="1"/>
          <p:nvPr/>
        </p:nvSpPr>
        <p:spPr>
          <a:xfrm>
            <a:off x="4036317" y="2526809"/>
            <a:ext cx="3155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SDRP</a:t>
            </a:r>
            <a:endParaRPr sz="800">
              <a:latin typeface="Arial"/>
              <a:cs typeface="Arial"/>
            </a:endParaRPr>
          </a:p>
        </p:txBody>
      </p:sp>
      <p:sp>
        <p:nvSpPr>
          <p:cNvPr id="479" name="object 479"/>
          <p:cNvSpPr txBox="1"/>
          <p:nvPr/>
        </p:nvSpPr>
        <p:spPr>
          <a:xfrm>
            <a:off x="2383209" y="2785470"/>
            <a:ext cx="31559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CPRP</a:t>
            </a:r>
            <a:endParaRPr sz="800">
              <a:latin typeface="Arial"/>
              <a:cs typeface="Arial"/>
            </a:endParaRPr>
          </a:p>
        </p:txBody>
      </p:sp>
      <p:sp>
        <p:nvSpPr>
          <p:cNvPr id="480" name="object 480"/>
          <p:cNvSpPr txBox="1"/>
          <p:nvPr/>
        </p:nvSpPr>
        <p:spPr>
          <a:xfrm>
            <a:off x="5747528" y="2438398"/>
            <a:ext cx="4432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08-21-21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7717221" y="1065695"/>
            <a:ext cx="246877" cy="63761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8343559" y="1060204"/>
            <a:ext cx="408415" cy="63813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7717221" y="1060204"/>
            <a:ext cx="247015" cy="6381750"/>
          </a:xfrm>
          <a:custGeom>
            <a:avLst/>
            <a:gdLst/>
            <a:ahLst/>
            <a:cxnLst/>
            <a:rect l="l" t="t" r="r" b="b"/>
            <a:pathLst>
              <a:path w="247015" h="6381750">
                <a:moveTo>
                  <a:pt x="0" y="0"/>
                </a:moveTo>
                <a:lnTo>
                  <a:pt x="0" y="6381318"/>
                </a:lnTo>
                <a:lnTo>
                  <a:pt x="246877" y="6381318"/>
                </a:lnTo>
                <a:lnTo>
                  <a:pt x="246877" y="0"/>
                </a:lnTo>
                <a:lnTo>
                  <a:pt x="0" y="0"/>
                </a:lnTo>
                <a:close/>
              </a:path>
            </a:pathLst>
          </a:custGeom>
          <a:ln w="89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8343559" y="1060204"/>
            <a:ext cx="408940" cy="6381750"/>
          </a:xfrm>
          <a:custGeom>
            <a:avLst/>
            <a:gdLst/>
            <a:ahLst/>
            <a:cxnLst/>
            <a:rect l="l" t="t" r="r" b="b"/>
            <a:pathLst>
              <a:path w="408940" h="6381750">
                <a:moveTo>
                  <a:pt x="0" y="0"/>
                </a:moveTo>
                <a:lnTo>
                  <a:pt x="0" y="6381318"/>
                </a:lnTo>
                <a:lnTo>
                  <a:pt x="408415" y="6381318"/>
                </a:lnTo>
                <a:lnTo>
                  <a:pt x="408415" y="0"/>
                </a:lnTo>
                <a:lnTo>
                  <a:pt x="0" y="0"/>
                </a:lnTo>
                <a:close/>
              </a:path>
            </a:pathLst>
          </a:custGeom>
          <a:ln w="89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 txBox="1"/>
          <p:nvPr/>
        </p:nvSpPr>
        <p:spPr>
          <a:xfrm>
            <a:off x="842238" y="1303528"/>
            <a:ext cx="991870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38810" algn="l"/>
                <a:tab pos="1274445" algn="l"/>
                <a:tab pos="1900555" algn="l"/>
                <a:tab pos="2526665" algn="l"/>
                <a:tab pos="3153410" algn="l"/>
                <a:tab pos="3790315" algn="l"/>
                <a:tab pos="4416425" algn="l"/>
                <a:tab pos="5043170" algn="l"/>
                <a:tab pos="5669280" algn="l"/>
                <a:tab pos="6304915" algn="l"/>
                <a:tab pos="6931025" algn="l"/>
                <a:tab pos="7559040" algn="l"/>
                <a:tab pos="8185784" algn="l"/>
                <a:tab pos="8820785" algn="l"/>
                <a:tab pos="9447530" algn="l"/>
              </a:tabLst>
            </a:pPr>
            <a:r>
              <a:rPr sz="800" spc="10" dirty="0">
                <a:latin typeface="Arial"/>
                <a:cs typeface="Arial"/>
              </a:rPr>
              <a:t>01-28-21*	</a:t>
            </a:r>
            <a:r>
              <a:rPr sz="800" spc="5" dirty="0">
                <a:latin typeface="Arial"/>
                <a:cs typeface="Arial"/>
              </a:rPr>
              <a:t>02-25-21*	03-25-21*	04-22-21*	05-20-21*	06-17-21*	07-15-21*	08-12-21*	09-09-21*	10-07-21*	</a:t>
            </a:r>
            <a:r>
              <a:rPr sz="800" dirty="0">
                <a:latin typeface="Arial"/>
                <a:cs typeface="Arial"/>
              </a:rPr>
              <a:t>11-04-21*	</a:t>
            </a:r>
            <a:r>
              <a:rPr sz="800" spc="5" dirty="0">
                <a:latin typeface="Arial"/>
                <a:cs typeface="Arial"/>
              </a:rPr>
              <a:t>12-02-21*	12-30-21*	01-27-22*	02-24-22*	03-24-22*</a:t>
            </a:r>
            <a:endParaRPr sz="800">
              <a:latin typeface="Arial"/>
              <a:cs typeface="Arial"/>
            </a:endParaRPr>
          </a:p>
        </p:txBody>
      </p:sp>
      <p:sp>
        <p:nvSpPr>
          <p:cNvPr id="486" name="object 486"/>
          <p:cNvSpPr txBox="1"/>
          <p:nvPr/>
        </p:nvSpPr>
        <p:spPr>
          <a:xfrm>
            <a:off x="7742853" y="3514850"/>
            <a:ext cx="435609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75" dirty="0">
                <a:latin typeface="Arial"/>
                <a:cs typeface="Arial"/>
              </a:rPr>
              <a:t>1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15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-5" dirty="0">
                <a:latin typeface="Arial"/>
                <a:cs typeface="Arial"/>
              </a:rPr>
              <a:t>6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487" name="object 487"/>
          <p:cNvSpPr txBox="1"/>
          <p:nvPr/>
        </p:nvSpPr>
        <p:spPr>
          <a:xfrm>
            <a:off x="7790120" y="4578602"/>
            <a:ext cx="435609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75" dirty="0">
                <a:latin typeface="Arial"/>
                <a:cs typeface="Arial"/>
              </a:rPr>
              <a:t>1</a:t>
            </a:r>
            <a:r>
              <a:rPr sz="800" spc="5" dirty="0">
                <a:latin typeface="Arial"/>
                <a:cs typeface="Arial"/>
              </a:rPr>
              <a:t>1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18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488" name="object 488"/>
          <p:cNvSpPr txBox="1"/>
          <p:nvPr/>
        </p:nvSpPr>
        <p:spPr>
          <a:xfrm>
            <a:off x="8378380" y="5108953"/>
            <a:ext cx="445134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5" dirty="0">
                <a:latin typeface="Arial"/>
                <a:cs typeface="Arial"/>
              </a:rPr>
              <a:t>1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1</a:t>
            </a:r>
            <a:r>
              <a:rPr sz="800" spc="5" dirty="0">
                <a:latin typeface="Arial"/>
                <a:cs typeface="Arial"/>
              </a:rPr>
              <a:t>4</a:t>
            </a:r>
            <a:r>
              <a:rPr sz="800" spc="30" dirty="0">
                <a:latin typeface="Arial"/>
                <a:cs typeface="Arial"/>
              </a:rPr>
              <a:t>-</a:t>
            </a:r>
            <a:r>
              <a:rPr sz="800" spc="-5" dirty="0">
                <a:latin typeface="Arial"/>
                <a:cs typeface="Arial"/>
              </a:rPr>
              <a:t>2</a:t>
            </a:r>
            <a:r>
              <a:rPr sz="800" spc="10" dirty="0">
                <a:latin typeface="Arial"/>
                <a:cs typeface="Arial"/>
              </a:rPr>
              <a:t>1</a:t>
            </a:r>
            <a:endParaRPr sz="800">
              <a:latin typeface="Arial"/>
              <a:cs typeface="Arial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8198608" y="7236457"/>
            <a:ext cx="6718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ZID,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01-10-22</a:t>
            </a:r>
            <a:endParaRPr sz="800">
              <a:latin typeface="Arial"/>
              <a:cs typeface="Arial"/>
            </a:endParaRPr>
          </a:p>
        </p:txBody>
      </p:sp>
      <p:sp>
        <p:nvSpPr>
          <p:cNvPr id="490" name="object 490"/>
          <p:cNvSpPr txBox="1"/>
          <p:nvPr/>
        </p:nvSpPr>
        <p:spPr>
          <a:xfrm>
            <a:off x="1090051" y="6245883"/>
            <a:ext cx="170497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ZBW </a:t>
            </a:r>
            <a:r>
              <a:rPr sz="800" spc="5" dirty="0">
                <a:latin typeface="Arial"/>
                <a:cs typeface="Arial"/>
              </a:rPr>
              <a:t>Virtual Site </a:t>
            </a:r>
            <a:r>
              <a:rPr sz="800" spc="-10" dirty="0">
                <a:latin typeface="Arial"/>
                <a:cs typeface="Arial"/>
              </a:rPr>
              <a:t>Survey, </a:t>
            </a:r>
            <a:r>
              <a:rPr sz="800" spc="10" dirty="0">
                <a:latin typeface="Arial"/>
                <a:cs typeface="Arial"/>
              </a:rPr>
              <a:t>04-15-21</a:t>
            </a:r>
            <a:r>
              <a:rPr sz="800" spc="-1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1107424" y="6511566"/>
            <a:ext cx="168783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ZHU </a:t>
            </a:r>
            <a:r>
              <a:rPr sz="800" spc="5" dirty="0">
                <a:latin typeface="Arial"/>
                <a:cs typeface="Arial"/>
              </a:rPr>
              <a:t>Virtual Site </a:t>
            </a:r>
            <a:r>
              <a:rPr sz="800" spc="-10" dirty="0">
                <a:latin typeface="Arial"/>
                <a:cs typeface="Arial"/>
              </a:rPr>
              <a:t>Survey, </a:t>
            </a:r>
            <a:r>
              <a:rPr sz="800" spc="10" dirty="0">
                <a:latin typeface="Arial"/>
                <a:cs typeface="Arial"/>
              </a:rPr>
              <a:t>04-15-21 A</a:t>
            </a:r>
            <a:endParaRPr sz="800">
              <a:latin typeface="Arial"/>
              <a:cs typeface="Arial"/>
            </a:endParaRPr>
          </a:p>
        </p:txBody>
      </p:sp>
      <p:sp>
        <p:nvSpPr>
          <p:cNvPr id="492" name="object 492"/>
          <p:cNvSpPr txBox="1"/>
          <p:nvPr/>
        </p:nvSpPr>
        <p:spPr>
          <a:xfrm>
            <a:off x="1101620" y="6777250"/>
            <a:ext cx="169354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5" dirty="0">
                <a:latin typeface="Arial"/>
                <a:cs typeface="Arial"/>
              </a:rPr>
              <a:t>ZMA </a:t>
            </a:r>
            <a:r>
              <a:rPr sz="800" spc="5" dirty="0">
                <a:latin typeface="Arial"/>
                <a:cs typeface="Arial"/>
              </a:rPr>
              <a:t>Virtual Site </a:t>
            </a:r>
            <a:r>
              <a:rPr sz="800" spc="-10" dirty="0">
                <a:latin typeface="Arial"/>
                <a:cs typeface="Arial"/>
              </a:rPr>
              <a:t>Survey, </a:t>
            </a:r>
            <a:r>
              <a:rPr sz="800" spc="10" dirty="0">
                <a:latin typeface="Arial"/>
                <a:cs typeface="Arial"/>
              </a:rPr>
              <a:t>04-15-21</a:t>
            </a:r>
            <a:r>
              <a:rPr sz="800" spc="-10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93" name="object 493"/>
          <p:cNvSpPr txBox="1"/>
          <p:nvPr/>
        </p:nvSpPr>
        <p:spPr>
          <a:xfrm>
            <a:off x="1113203" y="7042935"/>
            <a:ext cx="168148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ZNY </a:t>
            </a:r>
            <a:r>
              <a:rPr sz="800" spc="5" dirty="0">
                <a:latin typeface="Arial"/>
                <a:cs typeface="Arial"/>
              </a:rPr>
              <a:t>Virtual Site </a:t>
            </a:r>
            <a:r>
              <a:rPr sz="800" spc="-10" dirty="0">
                <a:latin typeface="Arial"/>
                <a:cs typeface="Arial"/>
              </a:rPr>
              <a:t>Survey, </a:t>
            </a:r>
            <a:r>
              <a:rPr sz="800" spc="10" dirty="0">
                <a:latin typeface="Arial"/>
                <a:cs typeface="Arial"/>
              </a:rPr>
              <a:t>04-15-21</a:t>
            </a:r>
            <a:r>
              <a:rPr sz="800" spc="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494" name="object 494"/>
          <p:cNvSpPr txBox="1"/>
          <p:nvPr/>
        </p:nvSpPr>
        <p:spPr>
          <a:xfrm>
            <a:off x="6521066" y="6713001"/>
            <a:ext cx="72009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ZMA,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11-01-21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95" name="object 495"/>
          <p:cNvSpPr txBox="1"/>
          <p:nvPr/>
        </p:nvSpPr>
        <p:spPr>
          <a:xfrm>
            <a:off x="6229969" y="6450848"/>
            <a:ext cx="71437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ZHU,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10-18-21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96" name="object 496"/>
          <p:cNvSpPr txBox="1"/>
          <p:nvPr/>
        </p:nvSpPr>
        <p:spPr>
          <a:xfrm>
            <a:off x="6046734" y="6171626"/>
            <a:ext cx="733425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ZBW,</a:t>
            </a:r>
            <a:r>
              <a:rPr sz="800" spc="-7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10-11-21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97" name="object 497"/>
          <p:cNvSpPr txBox="1"/>
          <p:nvPr/>
        </p:nvSpPr>
        <p:spPr>
          <a:xfrm>
            <a:off x="7162802" y="6983905"/>
            <a:ext cx="7086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ZNY,</a:t>
            </a:r>
            <a:r>
              <a:rPr sz="800" spc="-95" dirty="0">
                <a:latin typeface="Arial"/>
                <a:cs typeface="Arial"/>
              </a:rPr>
              <a:t> </a:t>
            </a:r>
            <a:r>
              <a:rPr sz="800" spc="10" dirty="0">
                <a:latin typeface="Arial"/>
                <a:cs typeface="Arial"/>
              </a:rPr>
              <a:t>11-30-21</a:t>
            </a:r>
            <a:endParaRPr sz="800">
              <a:latin typeface="Arial"/>
              <a:cs typeface="Arial"/>
            </a:endParaRPr>
          </a:p>
        </p:txBody>
      </p:sp>
      <p:sp>
        <p:nvSpPr>
          <p:cNvPr id="498" name="object 498"/>
          <p:cNvSpPr txBox="1"/>
          <p:nvPr/>
        </p:nvSpPr>
        <p:spPr>
          <a:xfrm>
            <a:off x="5313551" y="2567546"/>
            <a:ext cx="581660" cy="13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Ph.3</a:t>
            </a:r>
            <a:r>
              <a:rPr sz="800" spc="-100" dirty="0">
                <a:latin typeface="Arial"/>
                <a:cs typeface="Arial"/>
              </a:rPr>
              <a:t> </a:t>
            </a:r>
            <a:r>
              <a:rPr sz="800" spc="-5" dirty="0">
                <a:latin typeface="Arial"/>
                <a:cs typeface="Arial"/>
              </a:rPr>
              <a:t>Wave3</a:t>
            </a:r>
            <a:endParaRPr sz="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970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6" name="Elbow Connector 47"/>
          <p:cNvCxnSpPr>
            <a:cxnSpLocks noChangeShapeType="1"/>
            <a:stCxn id="143" idx="3"/>
            <a:endCxn id="154" idx="1"/>
          </p:cNvCxnSpPr>
          <p:nvPr/>
        </p:nvCxnSpPr>
        <p:spPr bwMode="auto">
          <a:xfrm flipH="1" flipV="1">
            <a:off x="8170054" y="2907197"/>
            <a:ext cx="606194" cy="2602890"/>
          </a:xfrm>
          <a:prstGeom prst="bentConnector5">
            <a:avLst>
              <a:gd name="adj1" fmla="val 162345"/>
              <a:gd name="adj2" fmla="val 50437"/>
              <a:gd name="adj3" fmla="val 162034"/>
            </a:avLst>
          </a:prstGeom>
          <a:noFill/>
          <a:ln w="12700" algn="ctr">
            <a:solidFill>
              <a:srgbClr val="00B050"/>
            </a:solidFill>
            <a:miter lim="800000"/>
            <a:headEnd type="diamond" w="sm" len="sm"/>
            <a:tailEnd type="diamond" w="sm" len="sm"/>
          </a:ln>
        </p:spPr>
      </p:cxn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711764" y="299257"/>
            <a:ext cx="11005812" cy="43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3399"/>
                </a:solidFill>
                <a:latin typeface="Calibri" pitchFamily="34" charset="0"/>
                <a:cs typeface="Arial" charset="0"/>
              </a:rPr>
              <a:t>EAF100 </a:t>
            </a:r>
            <a:r>
              <a:rPr lang="en-US" sz="2100" b="1" dirty="0">
                <a:solidFill>
                  <a:srgbClr val="003399"/>
                </a:solidFill>
                <a:latin typeface="Calibri" pitchFamily="34" charset="0"/>
                <a:cs typeface="Arial" charset="0"/>
              </a:rPr>
              <a:t>System Release </a:t>
            </a:r>
            <a:r>
              <a:rPr lang="en-US" sz="2100" b="1" dirty="0">
                <a:solidFill>
                  <a:srgbClr val="003399"/>
                </a:solidFill>
                <a:latin typeface="Calibri" pitchFamily="34" charset="0"/>
                <a:cs typeface="Arial" charset="0"/>
              </a:rPr>
              <a:t>Path</a:t>
            </a:r>
            <a:endParaRPr lang="en-US" sz="2100" i="1" dirty="0">
              <a:solidFill>
                <a:srgbClr val="A6A6A6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6087" name="TextBox 187"/>
          <p:cNvSpPr txBox="1">
            <a:spLocks noChangeArrowheads="1"/>
          </p:cNvSpPr>
          <p:nvPr/>
        </p:nvSpPr>
        <p:spPr bwMode="auto">
          <a:xfrm>
            <a:off x="2863808" y="576238"/>
            <a:ext cx="1114965" cy="33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2021 Q2</a:t>
            </a:r>
            <a:endParaRPr lang="en-US" sz="147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6089" name="TextBox 109"/>
          <p:cNvSpPr txBox="1">
            <a:spLocks noChangeArrowheads="1"/>
          </p:cNvSpPr>
          <p:nvPr/>
        </p:nvSpPr>
        <p:spPr bwMode="auto">
          <a:xfrm>
            <a:off x="10941138" y="321079"/>
            <a:ext cx="1948128" cy="27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3" dirty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Arial" charset="0"/>
              </a:rPr>
              <a:t>Updated</a:t>
            </a:r>
            <a:r>
              <a:rPr lang="en-US" sz="1103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Arial" charset="0"/>
              </a:rPr>
              <a:t>: </a:t>
            </a:r>
            <a:r>
              <a:rPr lang="en-US" sz="1103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Arial" charset="0"/>
              </a:rPr>
              <a:t>4/20/21</a:t>
            </a:r>
            <a:endParaRPr lang="en-US" sz="1103" dirty="0">
              <a:solidFill>
                <a:srgbClr val="FFFFFF">
                  <a:lumMod val="50000"/>
                </a:srgb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13" name="Rectangle 312"/>
          <p:cNvSpPr/>
          <p:nvPr/>
        </p:nvSpPr>
        <p:spPr>
          <a:xfrm>
            <a:off x="601965" y="922159"/>
            <a:ext cx="1011694" cy="192024"/>
          </a:xfrm>
          <a:prstGeom prst="rect">
            <a:avLst/>
          </a:prstGeom>
          <a:gradFill>
            <a:gsLst>
              <a:gs pos="0">
                <a:srgbClr val="99CCFF"/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ln/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30" dirty="0">
                <a:solidFill>
                  <a:srgbClr val="000000"/>
                </a:solidFill>
                <a:latin typeface="Arial"/>
              </a:rPr>
              <a:t>EAE410</a:t>
            </a:r>
            <a:endParaRPr lang="en-US" sz="63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04" name="TextBox 234"/>
          <p:cNvSpPr txBox="1">
            <a:spLocks noChangeArrowheads="1"/>
          </p:cNvSpPr>
          <p:nvPr/>
        </p:nvSpPr>
        <p:spPr bwMode="auto">
          <a:xfrm>
            <a:off x="1487232" y="1098905"/>
            <a:ext cx="331975" cy="26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2/18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KS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6116" name="TextBox 233"/>
          <p:cNvSpPr txBox="1">
            <a:spLocks noChangeArrowheads="1"/>
          </p:cNvSpPr>
          <p:nvPr/>
        </p:nvSpPr>
        <p:spPr bwMode="auto">
          <a:xfrm>
            <a:off x="2899762" y="1130763"/>
            <a:ext cx="221497" cy="26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4/20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Nat’l</a:t>
            </a:r>
          </a:p>
        </p:txBody>
      </p:sp>
      <p:sp>
        <p:nvSpPr>
          <p:cNvPr id="142" name="TextBox 278"/>
          <p:cNvSpPr txBox="1">
            <a:spLocks noChangeArrowheads="1"/>
          </p:cNvSpPr>
          <p:nvPr/>
        </p:nvSpPr>
        <p:spPr bwMode="auto">
          <a:xfrm>
            <a:off x="3476882" y="1906860"/>
            <a:ext cx="736741" cy="37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SW PR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Cutoff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5/18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99" name="TextBox 187"/>
          <p:cNvSpPr txBox="1">
            <a:spLocks noChangeArrowheads="1"/>
          </p:cNvSpPr>
          <p:nvPr/>
        </p:nvSpPr>
        <p:spPr bwMode="auto">
          <a:xfrm>
            <a:off x="4864321" y="598654"/>
            <a:ext cx="1122914" cy="33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2021 Q3</a:t>
            </a:r>
            <a:endParaRPr lang="en-US" sz="147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04" name="TextBox 187"/>
          <p:cNvSpPr txBox="1">
            <a:spLocks noChangeArrowheads="1"/>
          </p:cNvSpPr>
          <p:nvPr/>
        </p:nvSpPr>
        <p:spPr bwMode="auto">
          <a:xfrm>
            <a:off x="6872785" y="605220"/>
            <a:ext cx="1122914" cy="33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2021 Q4</a:t>
            </a:r>
            <a:endParaRPr lang="en-US" sz="147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05" name="TextBox 187"/>
          <p:cNvSpPr txBox="1">
            <a:spLocks noChangeArrowheads="1"/>
          </p:cNvSpPr>
          <p:nvPr/>
        </p:nvSpPr>
        <p:spPr bwMode="auto">
          <a:xfrm>
            <a:off x="8881248" y="610858"/>
            <a:ext cx="1122914" cy="33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2022 Q1</a:t>
            </a:r>
            <a:endParaRPr lang="en-US" sz="147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47" name="TextBox 234"/>
          <p:cNvSpPr txBox="1">
            <a:spLocks noChangeArrowheads="1"/>
          </p:cNvSpPr>
          <p:nvPr/>
        </p:nvSpPr>
        <p:spPr bwMode="auto">
          <a:xfrm>
            <a:off x="5569787" y="1108323"/>
            <a:ext cx="331975" cy="26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8/23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KS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3" name="TextBox 187"/>
          <p:cNvSpPr txBox="1">
            <a:spLocks noChangeArrowheads="1"/>
          </p:cNvSpPr>
          <p:nvPr/>
        </p:nvSpPr>
        <p:spPr bwMode="auto">
          <a:xfrm>
            <a:off x="1104809" y="590599"/>
            <a:ext cx="873450" cy="33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2021 Q1</a:t>
            </a:r>
            <a:endParaRPr lang="en-US" sz="147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07" name="TextBox 187"/>
          <p:cNvSpPr txBox="1">
            <a:spLocks noChangeArrowheads="1"/>
          </p:cNvSpPr>
          <p:nvPr/>
        </p:nvSpPr>
        <p:spPr bwMode="auto">
          <a:xfrm>
            <a:off x="10889713" y="613623"/>
            <a:ext cx="1122914" cy="33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70" b="1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2022 Q2</a:t>
            </a:r>
            <a:endParaRPr lang="en-US" sz="147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41" name="TextBox 278"/>
          <p:cNvSpPr txBox="1">
            <a:spLocks noChangeArrowheads="1"/>
          </p:cNvSpPr>
          <p:nvPr/>
        </p:nvSpPr>
        <p:spPr bwMode="auto">
          <a:xfrm>
            <a:off x="2025548" y="1892677"/>
            <a:ext cx="698354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SW 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Merges #1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3/23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31" name="TextBox 234"/>
          <p:cNvSpPr txBox="1">
            <a:spLocks noChangeArrowheads="1"/>
          </p:cNvSpPr>
          <p:nvPr/>
        </p:nvSpPr>
        <p:spPr bwMode="auto">
          <a:xfrm>
            <a:off x="11495599" y="1133828"/>
            <a:ext cx="398384" cy="26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5/24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Natl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30" name="TextBox 234"/>
          <p:cNvSpPr txBox="1">
            <a:spLocks noChangeArrowheads="1"/>
          </p:cNvSpPr>
          <p:nvPr/>
        </p:nvSpPr>
        <p:spPr bwMode="auto">
          <a:xfrm>
            <a:off x="10080755" y="1097982"/>
            <a:ext cx="364298" cy="26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3/24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KS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3" name="TextBox 297"/>
          <p:cNvSpPr txBox="1">
            <a:spLocks noChangeArrowheads="1"/>
          </p:cNvSpPr>
          <p:nvPr/>
        </p:nvSpPr>
        <p:spPr bwMode="auto">
          <a:xfrm>
            <a:off x="9969536" y="2721769"/>
            <a:ext cx="647796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OE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Complete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3/19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6093" name="Rectangle 198"/>
          <p:cNvSpPr>
            <a:spLocks noChangeArrowheads="1"/>
          </p:cNvSpPr>
          <p:nvPr/>
        </p:nvSpPr>
        <p:spPr bwMode="auto">
          <a:xfrm>
            <a:off x="11437680" y="5381939"/>
            <a:ext cx="559014" cy="35671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Deliver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Nat’l TIs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4/20</a:t>
            </a:r>
            <a:endParaRPr lang="en-US" sz="840" dirty="0">
              <a:solidFill>
                <a:srgbClr val="00B0F0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94149" y="870214"/>
            <a:ext cx="11892967" cy="6497770"/>
            <a:chOff x="1789662" y="556633"/>
            <a:chExt cx="10102829" cy="6287102"/>
          </a:xfrm>
        </p:grpSpPr>
        <p:cxnSp>
          <p:nvCxnSpPr>
            <p:cNvPr id="263" name="Straight Connector 262"/>
            <p:cNvCxnSpPr/>
            <p:nvPr/>
          </p:nvCxnSpPr>
          <p:spPr>
            <a:xfrm>
              <a:off x="1791753" y="559680"/>
              <a:ext cx="14690" cy="621349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flipH="1">
              <a:off x="5150870" y="559680"/>
              <a:ext cx="620" cy="6277962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flipH="1">
              <a:off x="6815236" y="577662"/>
              <a:ext cx="3208" cy="626607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3467896" y="583541"/>
              <a:ext cx="14690" cy="621349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1789662" y="556633"/>
              <a:ext cx="10102829" cy="768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>
              <a:off x="10186305" y="577674"/>
              <a:ext cx="0" cy="621936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8491558" y="570209"/>
              <a:ext cx="28369" cy="619240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>
              <a:off x="11882808" y="559680"/>
              <a:ext cx="0" cy="6219366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Rectangle 138"/>
          <p:cNvSpPr/>
          <p:nvPr/>
        </p:nvSpPr>
        <p:spPr>
          <a:xfrm>
            <a:off x="3386740" y="927196"/>
            <a:ext cx="2362658" cy="186486"/>
          </a:xfrm>
          <a:prstGeom prst="rect">
            <a:avLst/>
          </a:prstGeom>
          <a:gradFill>
            <a:gsLst>
              <a:gs pos="0">
                <a:srgbClr val="99CCFF"/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ln/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30" dirty="0">
                <a:solidFill>
                  <a:srgbClr val="000000"/>
                </a:solidFill>
                <a:latin typeface="Arial"/>
              </a:rPr>
              <a:t>EAE500</a:t>
            </a:r>
            <a:endParaRPr lang="en-US" sz="63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Rectangle 227"/>
          <p:cNvSpPr/>
          <p:nvPr/>
        </p:nvSpPr>
        <p:spPr>
          <a:xfrm>
            <a:off x="6816904" y="932886"/>
            <a:ext cx="3478203" cy="193908"/>
          </a:xfrm>
          <a:prstGeom prst="rect">
            <a:avLst/>
          </a:prstGeom>
          <a:gradFill>
            <a:gsLst>
              <a:gs pos="0">
                <a:srgbClr val="99CCFF"/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ln/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30" dirty="0">
                <a:solidFill>
                  <a:srgbClr val="000000"/>
                </a:solidFill>
                <a:latin typeface="Arial"/>
              </a:rPr>
              <a:t>EAF100</a:t>
            </a:r>
            <a:endParaRPr lang="en-US" sz="63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Rectangle 228"/>
          <p:cNvSpPr/>
          <p:nvPr/>
        </p:nvSpPr>
        <p:spPr>
          <a:xfrm>
            <a:off x="10355310" y="932784"/>
            <a:ext cx="1339481" cy="192024"/>
          </a:xfrm>
          <a:prstGeom prst="rect">
            <a:avLst/>
          </a:prstGeom>
          <a:solidFill>
            <a:schemeClr val="bg1"/>
          </a:solidFill>
          <a:ln/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30" dirty="0">
                <a:solidFill>
                  <a:srgbClr val="000000"/>
                </a:solidFill>
                <a:latin typeface="Arial"/>
              </a:rPr>
              <a:t>EAF100</a:t>
            </a:r>
            <a:endParaRPr lang="en-US" sz="63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594150" y="1656806"/>
            <a:ext cx="9673869" cy="192024"/>
          </a:xfrm>
          <a:prstGeom prst="rect">
            <a:avLst/>
          </a:prstGeom>
          <a:gradFill flip="none" rotWithShape="1">
            <a:gsLst>
              <a:gs pos="0">
                <a:srgbClr val="B7AB9F"/>
              </a:gs>
              <a:gs pos="100000">
                <a:srgbClr val="F2F2F2"/>
              </a:gs>
            </a:gsLst>
            <a:lin ang="16200000" scaled="1"/>
            <a:tileRect/>
          </a:gradFill>
          <a:ln>
            <a:solidFill>
              <a:schemeClr val="bg2">
                <a:lumMod val="50000"/>
                <a:alpha val="35000"/>
              </a:schemeClr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r>
              <a:rPr lang="en-US" sz="840" b="1" dirty="0">
                <a:solidFill>
                  <a:srgbClr val="4F6228"/>
                </a:solidFill>
                <a:latin typeface="Arial"/>
              </a:rPr>
              <a:t>HW Engineering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6526717" y="1543316"/>
            <a:ext cx="1948920" cy="13608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60000"/>
                <a:lumOff val="40000"/>
              </a:schemeClr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8405" rIns="0" bIns="19202" anchor="ctr"/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735" i="1" dirty="0">
                <a:solidFill>
                  <a:srgbClr val="4F6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SSM Dev for HW</a:t>
            </a:r>
          </a:p>
        </p:txBody>
      </p:sp>
      <p:sp>
        <p:nvSpPr>
          <p:cNvPr id="180" name="Rectangle 179"/>
          <p:cNvSpPr/>
          <p:nvPr/>
        </p:nvSpPr>
        <p:spPr>
          <a:xfrm>
            <a:off x="612127" y="2326283"/>
            <a:ext cx="6120380" cy="192024"/>
          </a:xfrm>
          <a:prstGeom prst="rect">
            <a:avLst/>
          </a:prstGeom>
          <a:gradFill flip="none" rotWithShape="1">
            <a:gsLst>
              <a:gs pos="0">
                <a:srgbClr val="8BCACF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525">
            <a:solidFill>
              <a:srgbClr val="3C8C93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317277"/>
                </a:solidFill>
                <a:latin typeface="Arial"/>
              </a:rPr>
              <a:t>SW  Development</a:t>
            </a:r>
          </a:p>
        </p:txBody>
      </p:sp>
      <p:sp>
        <p:nvSpPr>
          <p:cNvPr id="46182" name="Rectangle 198"/>
          <p:cNvSpPr>
            <a:spLocks noChangeArrowheads="1"/>
          </p:cNvSpPr>
          <p:nvPr/>
        </p:nvSpPr>
        <p:spPr bwMode="auto">
          <a:xfrm>
            <a:off x="6390480" y="1954294"/>
            <a:ext cx="672746" cy="313544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SW Merges #3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10/5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82" name="Isosceles Triangle 281"/>
          <p:cNvSpPr/>
          <p:nvPr/>
        </p:nvSpPr>
        <p:spPr>
          <a:xfrm flipV="1">
            <a:off x="6680933" y="2265854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10" name="Isosceles Triangle 109"/>
          <p:cNvSpPr/>
          <p:nvPr/>
        </p:nvSpPr>
        <p:spPr>
          <a:xfrm flipV="1">
            <a:off x="2309206" y="2242989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00" name="TextBox 159"/>
          <p:cNvSpPr txBox="1">
            <a:spLocks noChangeArrowheads="1"/>
          </p:cNvSpPr>
          <p:nvPr/>
        </p:nvSpPr>
        <p:spPr bwMode="auto">
          <a:xfrm>
            <a:off x="938081" y="2702084"/>
            <a:ext cx="787665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OE Start</a:t>
            </a: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Integration</a:t>
            </a: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2/16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10" name="Rectangle 209"/>
          <p:cNvSpPr/>
          <p:nvPr/>
        </p:nvSpPr>
        <p:spPr>
          <a:xfrm>
            <a:off x="5881458" y="2518646"/>
            <a:ext cx="4407642" cy="192024"/>
          </a:xfrm>
          <a:prstGeom prst="rect">
            <a:avLst/>
          </a:prstGeom>
          <a:gradFill flip="none" rotWithShape="1">
            <a:gsLst>
              <a:gs pos="0">
                <a:srgbClr val="8BCACF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525">
            <a:solidFill>
              <a:srgbClr val="3C8C93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317277"/>
                </a:solidFill>
                <a:latin typeface="Arial"/>
              </a:rPr>
              <a:t>I&amp;T  CRV / Regression</a:t>
            </a:r>
          </a:p>
        </p:txBody>
      </p:sp>
      <p:sp>
        <p:nvSpPr>
          <p:cNvPr id="236" name="Isosceles Triangle 235"/>
          <p:cNvSpPr/>
          <p:nvPr/>
        </p:nvSpPr>
        <p:spPr>
          <a:xfrm flipV="1">
            <a:off x="6306197" y="2450884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38" name="Isosceles Triangle 237"/>
          <p:cNvSpPr/>
          <p:nvPr/>
        </p:nvSpPr>
        <p:spPr>
          <a:xfrm flipV="1">
            <a:off x="10208520" y="2450884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TextBox 297"/>
          <p:cNvSpPr txBox="1">
            <a:spLocks noChangeArrowheads="1"/>
          </p:cNvSpPr>
          <p:nvPr/>
        </p:nvSpPr>
        <p:spPr bwMode="auto">
          <a:xfrm>
            <a:off x="9523880" y="2716598"/>
            <a:ext cx="647796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OE Final Runs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3/7-3/14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86" name="Rectangle 198"/>
          <p:cNvSpPr>
            <a:spLocks noChangeArrowheads="1"/>
          </p:cNvSpPr>
          <p:nvPr/>
        </p:nvSpPr>
        <p:spPr bwMode="auto">
          <a:xfrm>
            <a:off x="8845855" y="2810729"/>
            <a:ext cx="471393" cy="26702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OE KS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2/22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93" name="TextBox 278"/>
          <p:cNvSpPr txBox="1">
            <a:spLocks noChangeArrowheads="1"/>
          </p:cNvSpPr>
          <p:nvPr/>
        </p:nvSpPr>
        <p:spPr bwMode="auto">
          <a:xfrm>
            <a:off x="2856881" y="1904275"/>
            <a:ext cx="698354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SW 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Merges #2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4/27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94" name="Isosceles Triangle 293"/>
          <p:cNvSpPr/>
          <p:nvPr/>
        </p:nvSpPr>
        <p:spPr>
          <a:xfrm flipV="1">
            <a:off x="3160124" y="2245914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51" name="Isosceles Triangle 250"/>
          <p:cNvSpPr/>
          <p:nvPr/>
        </p:nvSpPr>
        <p:spPr>
          <a:xfrm flipV="1">
            <a:off x="3808876" y="2249233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35" name="TextBox 159"/>
          <p:cNvSpPr txBox="1">
            <a:spLocks noChangeArrowheads="1"/>
          </p:cNvSpPr>
          <p:nvPr/>
        </p:nvSpPr>
        <p:spPr bwMode="auto">
          <a:xfrm>
            <a:off x="6086660" y="2119230"/>
            <a:ext cx="526526" cy="37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CRV KS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DC FS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9/28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33" name="Rectangle 232"/>
          <p:cNvSpPr/>
          <p:nvPr/>
        </p:nvSpPr>
        <p:spPr bwMode="auto">
          <a:xfrm>
            <a:off x="8428452" y="3261459"/>
            <a:ext cx="586856" cy="4847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1461169" y="4647902"/>
            <a:ext cx="594740" cy="327437"/>
          </a:xfrm>
          <a:prstGeom prst="rect">
            <a:avLst/>
          </a:prstGeom>
          <a:noFill/>
          <a:ln>
            <a:noFill/>
          </a:ln>
        </p:spPr>
        <p:txBody>
          <a:bodyPr wrap="square" lIns="28785" tIns="28785" rIns="28785" bIns="28785">
            <a:spAutoFit/>
          </a:bodyPr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840" dirty="0">
                <a:solidFill>
                  <a:prstClr val="black"/>
                </a:solidFill>
                <a:latin typeface="Calibri"/>
                <a:cs typeface="Arial" charset="0"/>
              </a:rPr>
              <a:t>OLC Need Assessment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163" name="Rectangle 198"/>
          <p:cNvSpPr>
            <a:spLocks noChangeArrowheads="1"/>
          </p:cNvSpPr>
          <p:nvPr/>
        </p:nvSpPr>
        <p:spPr bwMode="auto">
          <a:xfrm>
            <a:off x="9776592" y="4585541"/>
            <a:ext cx="742184" cy="383494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Issue </a:t>
            </a: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Final 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6100X 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194" name="TextBox 174"/>
          <p:cNvSpPr txBox="1">
            <a:spLocks noChangeArrowheads="1"/>
          </p:cNvSpPr>
          <p:nvPr/>
        </p:nvSpPr>
        <p:spPr bwMode="auto">
          <a:xfrm>
            <a:off x="7714149" y="3985810"/>
            <a:ext cx="670466" cy="35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 anchor="b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Review SLE EBP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234" name="Rectangle 233"/>
          <p:cNvSpPr/>
          <p:nvPr/>
        </p:nvSpPr>
        <p:spPr>
          <a:xfrm>
            <a:off x="2569753" y="3757431"/>
            <a:ext cx="9147824" cy="188343"/>
          </a:xfrm>
          <a:prstGeom prst="rect">
            <a:avLst/>
          </a:prstGeom>
          <a:gradFill>
            <a:gsLst>
              <a:gs pos="0">
                <a:srgbClr val="FF8FFF"/>
              </a:gs>
              <a:gs pos="26000">
                <a:srgbClr val="FFB7FF"/>
              </a:gs>
              <a:gs pos="100000">
                <a:srgbClr val="FFE5FF">
                  <a:alpha val="98824"/>
                </a:srgbClr>
              </a:gs>
            </a:gsLst>
          </a:gradFill>
          <a:ln w="9525">
            <a:solidFill>
              <a:srgbClr val="990099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47977" rIns="0" bIns="47977" anchor="ctr"/>
          <a:lstStyle/>
          <a:p>
            <a:pPr algn="ctr" defTabSz="959646">
              <a:defRPr/>
            </a:pPr>
            <a:r>
              <a:rPr lang="en-US" sz="840" b="1" dirty="0">
                <a:solidFill>
                  <a:srgbClr val="800080"/>
                </a:solidFill>
                <a:latin typeface="Arial"/>
              </a:rPr>
              <a:t>Site </a:t>
            </a:r>
            <a:r>
              <a:rPr lang="en-US" sz="840" b="1" dirty="0">
                <a:solidFill>
                  <a:srgbClr val="800080"/>
                </a:solidFill>
                <a:latin typeface="Arial"/>
              </a:rPr>
              <a:t>Support</a:t>
            </a:r>
          </a:p>
        </p:txBody>
      </p:sp>
      <p:sp>
        <p:nvSpPr>
          <p:cNvPr id="244" name="TextBox 379"/>
          <p:cNvSpPr txBox="1">
            <a:spLocks noChangeArrowheads="1"/>
          </p:cNvSpPr>
          <p:nvPr/>
        </p:nvSpPr>
        <p:spPr bwMode="auto">
          <a:xfrm>
            <a:off x="9985054" y="3384953"/>
            <a:ext cx="573405" cy="33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52" tIns="47977" rIns="95952" bIns="47977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Keysite Exit</a:t>
            </a:r>
          </a:p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3/24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6204" name="TextBox 379"/>
          <p:cNvSpPr txBox="1">
            <a:spLocks noChangeArrowheads="1"/>
          </p:cNvSpPr>
          <p:nvPr/>
        </p:nvSpPr>
        <p:spPr bwMode="auto">
          <a:xfrm>
            <a:off x="11443568" y="3371743"/>
            <a:ext cx="544526" cy="33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Nat’l Release</a:t>
            </a:r>
          </a:p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5/24</a:t>
            </a:r>
            <a:endParaRPr lang="en-US" sz="840" b="1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78" name="Rectangle 377"/>
          <p:cNvSpPr/>
          <p:nvPr/>
        </p:nvSpPr>
        <p:spPr>
          <a:xfrm>
            <a:off x="10508568" y="3604483"/>
            <a:ext cx="881613" cy="229610"/>
          </a:xfrm>
          <a:prstGeom prst="rect">
            <a:avLst/>
          </a:prstGeom>
          <a:solidFill>
            <a:srgbClr val="FFCCFF"/>
          </a:solidFill>
          <a:ln w="9525">
            <a:solidFill>
              <a:srgbClr val="CC0099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47977" rIns="0" bIns="47977" anchor="ctr"/>
          <a:lstStyle/>
          <a:p>
            <a:pPr algn="ctr" defTabSz="958454" fontAlgn="base">
              <a:lnSpc>
                <a:spcPts val="84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b="1" dirty="0">
                <a:solidFill>
                  <a:srgbClr val="8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Keysite</a:t>
            </a:r>
          </a:p>
          <a:p>
            <a:pPr algn="ctr" defTabSz="958454" fontAlgn="base">
              <a:lnSpc>
                <a:spcPts val="84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b="1" dirty="0">
                <a:solidFill>
                  <a:srgbClr val="800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Conduct</a:t>
            </a:r>
          </a:p>
        </p:txBody>
      </p:sp>
      <p:sp>
        <p:nvSpPr>
          <p:cNvPr id="247" name="TextBox 321"/>
          <p:cNvSpPr txBox="1">
            <a:spLocks noChangeArrowheads="1"/>
          </p:cNvSpPr>
          <p:nvPr/>
        </p:nvSpPr>
        <p:spPr bwMode="auto">
          <a:xfrm>
            <a:off x="6625805" y="3371742"/>
            <a:ext cx="566792" cy="32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ERAW </a:t>
            </a:r>
          </a:p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Closure</a:t>
            </a:r>
          </a:p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10/19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5" name="Rectangle 254"/>
          <p:cNvSpPr/>
          <p:nvPr/>
        </p:nvSpPr>
        <p:spPr>
          <a:xfrm>
            <a:off x="3256137" y="4379996"/>
            <a:ext cx="7027890" cy="192024"/>
          </a:xfrm>
          <a:prstGeom prst="rect">
            <a:avLst/>
          </a:prstGeom>
          <a:gradFill>
            <a:gsLst>
              <a:gs pos="0">
                <a:srgbClr val="FBCBA3"/>
              </a:gs>
              <a:gs pos="45000">
                <a:srgbClr val="FDDFC7"/>
              </a:gs>
              <a:gs pos="100000">
                <a:srgbClr val="FEF4EC"/>
              </a:gs>
            </a:gsLst>
          </a:gradFill>
          <a:ln w="9525">
            <a:solidFill>
              <a:srgbClr val="C86400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48006" rIns="0" bIns="19202" anchor="ctr"/>
          <a:lstStyle/>
          <a:p>
            <a:pPr algn="ctr" defTabSz="959646">
              <a:lnSpc>
                <a:spcPts val="840"/>
              </a:lnSpc>
              <a:defRPr/>
            </a:pPr>
            <a:r>
              <a:rPr lang="en-US" sz="840" b="1" dirty="0">
                <a:solidFill>
                  <a:srgbClr val="F79646">
                    <a:lumMod val="50000"/>
                  </a:srgbClr>
                </a:solidFill>
                <a:latin typeface="Arial"/>
              </a:rPr>
              <a:t>A</a:t>
            </a:r>
            <a:r>
              <a:rPr lang="en-US" sz="840" b="1" dirty="0">
                <a:solidFill>
                  <a:srgbClr val="984807"/>
                </a:solidFill>
                <a:latin typeface="Arial"/>
              </a:rPr>
              <a:t>d</a:t>
            </a:r>
            <a:r>
              <a:rPr lang="en-US" sz="840" b="1" dirty="0">
                <a:solidFill>
                  <a:srgbClr val="F79646">
                    <a:lumMod val="50000"/>
                  </a:srgbClr>
                </a:solidFill>
                <a:latin typeface="Arial"/>
              </a:rPr>
              <a:t>aptation</a:t>
            </a:r>
            <a:endParaRPr lang="en-US" sz="840" b="1" i="1" dirty="0">
              <a:solidFill>
                <a:srgbClr val="F79646">
                  <a:lumMod val="50000"/>
                </a:srgbClr>
              </a:solidFill>
              <a:latin typeface="Arial"/>
            </a:endParaRPr>
          </a:p>
        </p:txBody>
      </p:sp>
      <p:sp>
        <p:nvSpPr>
          <p:cNvPr id="256" name="TextBox 174"/>
          <p:cNvSpPr txBox="1">
            <a:spLocks noChangeArrowheads="1"/>
          </p:cNvSpPr>
          <p:nvPr/>
        </p:nvSpPr>
        <p:spPr bwMode="auto">
          <a:xfrm>
            <a:off x="9800695" y="4080954"/>
            <a:ext cx="607426" cy="26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 anchor="b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AOT Brief 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257" name="Isosceles Triangle 317"/>
          <p:cNvSpPr>
            <a:spLocks noChangeArrowheads="1"/>
          </p:cNvSpPr>
          <p:nvPr/>
        </p:nvSpPr>
        <p:spPr bwMode="auto">
          <a:xfrm flipV="1">
            <a:off x="10051275" y="4314500"/>
            <a:ext cx="96012" cy="96012"/>
          </a:xfrm>
          <a:prstGeom prst="triangle">
            <a:avLst>
              <a:gd name="adj" fmla="val 50000"/>
            </a:avLst>
          </a:prstGeom>
          <a:solidFill>
            <a:srgbClr val="984807"/>
          </a:solidFill>
          <a:ln w="6350" algn="ctr">
            <a:solidFill>
              <a:srgbClr val="984807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68" name="Rectangle 267"/>
          <p:cNvSpPr/>
          <p:nvPr/>
        </p:nvSpPr>
        <p:spPr>
          <a:xfrm>
            <a:off x="1565600" y="5011753"/>
            <a:ext cx="8718428" cy="192024"/>
          </a:xfrm>
          <a:prstGeom prst="rect">
            <a:avLst/>
          </a:prstGeom>
          <a:gradFill flip="none" rotWithShape="1">
            <a:gsLst>
              <a:gs pos="0">
                <a:srgbClr val="E8E8F8"/>
              </a:gs>
              <a:gs pos="99000">
                <a:srgbClr val="AEAEE4"/>
              </a:gs>
            </a:gsLst>
            <a:lin ang="5400000" scaled="1"/>
            <a:tileRect/>
          </a:gradFill>
          <a:ln w="9525">
            <a:solidFill>
              <a:schemeClr val="accent2">
                <a:lumMod val="75000"/>
              </a:schemeClr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604A7B"/>
                </a:solidFill>
                <a:latin typeface="Arial"/>
              </a:rPr>
              <a:t>6100/OLC </a:t>
            </a:r>
          </a:p>
        </p:txBody>
      </p:sp>
      <p:cxnSp>
        <p:nvCxnSpPr>
          <p:cNvPr id="140" name="Elbow Connector 47"/>
          <p:cNvCxnSpPr>
            <a:cxnSpLocks noChangeShapeType="1"/>
            <a:stCxn id="378" idx="0"/>
            <a:endCxn id="136" idx="2"/>
          </p:cNvCxnSpPr>
          <p:nvPr/>
        </p:nvCxnSpPr>
        <p:spPr bwMode="auto">
          <a:xfrm rot="5400000" flipH="1" flipV="1">
            <a:off x="10966023" y="2992225"/>
            <a:ext cx="595610" cy="628907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rgbClr val="CC0099"/>
            </a:solidFill>
            <a:miter lim="800000"/>
            <a:headEnd type="diamond" w="sm" len="sm"/>
            <a:tailEnd type="diamond" w="sm" len="sm"/>
          </a:ln>
        </p:spPr>
      </p:cxnSp>
      <p:sp>
        <p:nvSpPr>
          <p:cNvPr id="243" name="TextBox 174"/>
          <p:cNvSpPr txBox="1">
            <a:spLocks noChangeArrowheads="1"/>
          </p:cNvSpPr>
          <p:nvPr/>
        </p:nvSpPr>
        <p:spPr bwMode="auto">
          <a:xfrm>
            <a:off x="8934880" y="4014958"/>
            <a:ext cx="817142" cy="340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 anchor="b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Adapt Testing w/ FAST 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248" name="Isosceles Triangle 317"/>
          <p:cNvSpPr>
            <a:spLocks noChangeArrowheads="1"/>
          </p:cNvSpPr>
          <p:nvPr/>
        </p:nvSpPr>
        <p:spPr bwMode="auto">
          <a:xfrm flipV="1">
            <a:off x="9307779" y="4314500"/>
            <a:ext cx="96012" cy="96012"/>
          </a:xfrm>
          <a:prstGeom prst="triangle">
            <a:avLst>
              <a:gd name="adj" fmla="val 50000"/>
            </a:avLst>
          </a:prstGeom>
          <a:solidFill>
            <a:srgbClr val="984807"/>
          </a:solidFill>
          <a:ln w="6350" algn="ctr">
            <a:solidFill>
              <a:srgbClr val="984807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49" name="Rectangle 248"/>
          <p:cNvSpPr/>
          <p:nvPr/>
        </p:nvSpPr>
        <p:spPr>
          <a:xfrm>
            <a:off x="9152162" y="3657677"/>
            <a:ext cx="965943" cy="135465"/>
          </a:xfrm>
          <a:prstGeom prst="rect">
            <a:avLst/>
          </a:prstGeom>
          <a:solidFill>
            <a:schemeClr val="bg1"/>
          </a:solidFill>
          <a:ln w="9525">
            <a:solidFill>
              <a:srgbClr val="990099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19202" anchor="ctr"/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735" i="1" dirty="0">
                <a:solidFill>
                  <a:srgbClr val="99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SSM </a:t>
            </a:r>
            <a:r>
              <a:rPr lang="en-US" sz="735" i="1" dirty="0">
                <a:solidFill>
                  <a:srgbClr val="99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Validations</a:t>
            </a:r>
            <a:endParaRPr lang="en-US" sz="735" i="1" dirty="0">
              <a:solidFill>
                <a:srgbClr val="99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0" name="Rectangle 269"/>
          <p:cNvSpPr/>
          <p:nvPr/>
        </p:nvSpPr>
        <p:spPr>
          <a:xfrm>
            <a:off x="8415087" y="3903758"/>
            <a:ext cx="601994" cy="124816"/>
          </a:xfrm>
          <a:prstGeom prst="rect">
            <a:avLst/>
          </a:prstGeom>
          <a:solidFill>
            <a:schemeClr val="bg1"/>
          </a:solidFill>
          <a:ln w="9525">
            <a:solidFill>
              <a:srgbClr val="990099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9601" anchor="ctr"/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735" i="1" dirty="0">
                <a:solidFill>
                  <a:srgbClr val="99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Validate OLC</a:t>
            </a:r>
          </a:p>
        </p:txBody>
      </p:sp>
      <p:sp>
        <p:nvSpPr>
          <p:cNvPr id="271" name="Rectangle 270"/>
          <p:cNvSpPr/>
          <p:nvPr/>
        </p:nvSpPr>
        <p:spPr>
          <a:xfrm>
            <a:off x="8430938" y="4938826"/>
            <a:ext cx="601994" cy="12481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785" tIns="28785" rIns="28785" bIns="19202" anchor="ctr"/>
          <a:lstStyle/>
          <a:p>
            <a:pPr algn="ctr" defTabSz="95964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i="1" dirty="0">
                <a:solidFill>
                  <a:srgbClr val="333399">
                    <a:lumMod val="75000"/>
                  </a:srgbClr>
                </a:solidFill>
                <a:latin typeface="Calibri" panose="020F0502020204030204" pitchFamily="34" charset="0"/>
              </a:rPr>
              <a:t> Validate OLC</a:t>
            </a:r>
            <a:endParaRPr lang="en-US" sz="735" i="1" dirty="0">
              <a:solidFill>
                <a:srgbClr val="333399">
                  <a:lumMod val="75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96" name="Rectangle 295"/>
          <p:cNvSpPr/>
          <p:nvPr/>
        </p:nvSpPr>
        <p:spPr>
          <a:xfrm>
            <a:off x="1461168" y="3117835"/>
            <a:ext cx="8827932" cy="192024"/>
          </a:xfrm>
          <a:prstGeom prst="rect">
            <a:avLst/>
          </a:prstGeom>
          <a:gradFill flip="none" rotWithShape="1">
            <a:gsLst>
              <a:gs pos="0">
                <a:srgbClr val="99CCFF"/>
              </a:gs>
              <a:gs pos="45000">
                <a:srgbClr val="C5E2FF"/>
              </a:gs>
              <a:gs pos="100000">
                <a:srgbClr val="EBF5FF"/>
              </a:gs>
            </a:gsLst>
            <a:lin ang="16200000" scaled="1"/>
            <a:tileRect/>
          </a:gradFill>
          <a:ln w="9525">
            <a:solidFill>
              <a:srgbClr val="3D7FCF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47977" rIns="0" bIns="19202" anchor="ctr"/>
          <a:lstStyle/>
          <a:p>
            <a:pPr algn="ctr" defTabSz="959646">
              <a:lnSpc>
                <a:spcPts val="840"/>
              </a:lnSpc>
              <a:defRPr/>
            </a:pPr>
            <a:r>
              <a:rPr lang="en-US" sz="840" b="1" dirty="0">
                <a:solidFill>
                  <a:srgbClr val="376092"/>
                </a:solidFill>
                <a:latin typeface="Arial"/>
              </a:rPr>
              <a:t>O</a:t>
            </a:r>
            <a:r>
              <a:rPr lang="en-US" sz="840" b="1" dirty="0">
                <a:solidFill>
                  <a:srgbClr val="4F81BD">
                    <a:lumMod val="75000"/>
                  </a:srgbClr>
                </a:solidFill>
                <a:latin typeface="Arial"/>
              </a:rPr>
              <a:t>ps Eval / Enterprise Regression</a:t>
            </a:r>
            <a:endParaRPr lang="en-US" sz="840" b="1" i="1" dirty="0">
              <a:solidFill>
                <a:srgbClr val="4F81BD">
                  <a:lumMod val="75000"/>
                </a:srgbClr>
              </a:solidFill>
              <a:latin typeface="Arial"/>
            </a:endParaRPr>
          </a:p>
        </p:txBody>
      </p:sp>
      <p:sp>
        <p:nvSpPr>
          <p:cNvPr id="269" name="Rectangle 268"/>
          <p:cNvSpPr/>
          <p:nvPr/>
        </p:nvSpPr>
        <p:spPr>
          <a:xfrm>
            <a:off x="8427616" y="3237168"/>
            <a:ext cx="604876" cy="124816"/>
          </a:xfrm>
          <a:prstGeom prst="rect">
            <a:avLst/>
          </a:prstGeom>
          <a:solidFill>
            <a:schemeClr val="bg1"/>
          </a:solidFill>
          <a:ln w="9525">
            <a:solidFill>
              <a:srgbClr val="3D7FCF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9601" anchor="ctr"/>
          <a:lstStyle/>
          <a:p>
            <a:pPr algn="ctr" defTabSz="959646">
              <a:lnSpc>
                <a:spcPts val="756"/>
              </a:lnSpc>
              <a:defRPr/>
            </a:pPr>
            <a:r>
              <a:rPr lang="en-US" sz="840" dirty="0">
                <a:solidFill>
                  <a:srgbClr val="4F81BD">
                    <a:lumMod val="75000"/>
                  </a:srgbClr>
                </a:solidFill>
                <a:latin typeface="Arial"/>
              </a:rPr>
              <a:t> </a:t>
            </a:r>
            <a:r>
              <a:rPr lang="en-US" sz="735" i="1" dirty="0">
                <a:solidFill>
                  <a:srgbClr val="4F81B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Validate OLC</a:t>
            </a:r>
          </a:p>
        </p:txBody>
      </p:sp>
      <p:sp>
        <p:nvSpPr>
          <p:cNvPr id="239" name="Rectangle 198"/>
          <p:cNvSpPr>
            <a:spLocks noChangeArrowheads="1"/>
          </p:cNvSpPr>
          <p:nvPr/>
        </p:nvSpPr>
        <p:spPr bwMode="auto">
          <a:xfrm>
            <a:off x="6936710" y="2135148"/>
            <a:ext cx="820329" cy="34047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CRV </a:t>
            </a: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Complete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DC FS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10/26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40" name="Isosceles Triangle 239"/>
          <p:cNvSpPr/>
          <p:nvPr/>
        </p:nvSpPr>
        <p:spPr>
          <a:xfrm flipV="1">
            <a:off x="7066959" y="2450884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65" name="Rectangle 198"/>
          <p:cNvSpPr>
            <a:spLocks noChangeArrowheads="1"/>
          </p:cNvSpPr>
          <p:nvPr/>
        </p:nvSpPr>
        <p:spPr bwMode="auto">
          <a:xfrm>
            <a:off x="8134984" y="2120759"/>
            <a:ext cx="556721" cy="34047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CRV </a:t>
            </a: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KS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ES3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12/28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67" name="Isosceles Triangle 366"/>
          <p:cNvSpPr/>
          <p:nvPr/>
        </p:nvSpPr>
        <p:spPr>
          <a:xfrm flipV="1">
            <a:off x="8370120" y="2450884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Rectangle 198"/>
          <p:cNvSpPr>
            <a:spLocks noChangeArrowheads="1"/>
          </p:cNvSpPr>
          <p:nvPr/>
        </p:nvSpPr>
        <p:spPr bwMode="auto">
          <a:xfrm>
            <a:off x="8535761" y="2116993"/>
            <a:ext cx="820329" cy="34047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CRV </a:t>
            </a: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Complete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ES3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1/25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69" name="Isosceles Triangle 368"/>
          <p:cNvSpPr/>
          <p:nvPr/>
        </p:nvSpPr>
        <p:spPr>
          <a:xfrm flipV="1">
            <a:off x="8889715" y="2451623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TextBox 379"/>
          <p:cNvSpPr txBox="1">
            <a:spLocks noChangeArrowheads="1"/>
          </p:cNvSpPr>
          <p:nvPr/>
        </p:nvSpPr>
        <p:spPr bwMode="auto">
          <a:xfrm>
            <a:off x="9383209" y="2119622"/>
            <a:ext cx="848622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Final </a:t>
            </a:r>
            <a:r>
              <a:rPr lang="en-US" sz="840" dirty="0" err="1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Regr</a:t>
            </a: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, </a:t>
            </a: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PRV Complete</a:t>
            </a: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3/19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72" name="Isosceles Triangle 371"/>
          <p:cNvSpPr/>
          <p:nvPr/>
        </p:nvSpPr>
        <p:spPr>
          <a:xfrm flipV="1">
            <a:off x="10007558" y="2450884"/>
            <a:ext cx="96012" cy="96012"/>
          </a:xfrm>
          <a:prstGeom prst="triangle">
            <a:avLst/>
          </a:prstGeom>
          <a:solidFill>
            <a:srgbClr val="317277"/>
          </a:solidFill>
          <a:ln w="6350">
            <a:solidFill>
              <a:srgbClr val="3172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10657218" y="2234205"/>
            <a:ext cx="1842128" cy="774668"/>
          </a:xfrm>
          <a:prstGeom prst="rect">
            <a:avLst/>
          </a:prstGeom>
          <a:solidFill>
            <a:srgbClr val="FFCCFF"/>
          </a:solidFill>
          <a:ln w="9525">
            <a:solidFill>
              <a:srgbClr val="CC0099"/>
            </a:solidFill>
          </a:ln>
          <a:effectLst>
            <a:outerShdw blurRad="38100" dist="19050" dir="2700000" algn="ctr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7977" tIns="47977" rIns="47977" bIns="47977" anchor="ctr"/>
          <a:lstStyle/>
          <a:p>
            <a:pPr defTabSz="958454" fontAlgn="base">
              <a:lnSpc>
                <a:spcPts val="840"/>
              </a:lnSpc>
              <a:spcBef>
                <a:spcPct val="0"/>
              </a:spcBef>
              <a:spcAft>
                <a:spcPts val="210"/>
              </a:spcAft>
              <a:defRPr/>
            </a:pPr>
            <a:r>
              <a:rPr lang="en-US" sz="840" b="1" u="sng" dirty="0">
                <a:solidFill>
                  <a:srgbClr val="800080"/>
                </a:solidFill>
                <a:latin typeface="Arial"/>
              </a:rPr>
              <a:t>Keysite SW Dependencies</a:t>
            </a:r>
            <a:r>
              <a:rPr lang="en-US" sz="840" b="1" dirty="0">
                <a:solidFill>
                  <a:srgbClr val="800080"/>
                </a:solidFill>
                <a:latin typeface="Arial"/>
              </a:rPr>
              <a:t>: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800080"/>
                </a:solidFill>
                <a:latin typeface="Arial"/>
              </a:rPr>
              <a:t>Operational on </a:t>
            </a:r>
            <a:r>
              <a:rPr lang="en-US" sz="735" dirty="0">
                <a:solidFill>
                  <a:srgbClr val="800080"/>
                </a:solidFill>
                <a:latin typeface="Arial"/>
              </a:rPr>
              <a:t>EAE500 (Site) 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>
                <a:solidFill>
                  <a:srgbClr val="800080"/>
                </a:solidFill>
                <a:latin typeface="Arial"/>
              </a:rPr>
              <a:t>Operational on RHEL 7.9 (Site)</a:t>
            </a:r>
            <a:endParaRPr lang="en-US" sz="735" dirty="0">
              <a:solidFill>
                <a:srgbClr val="800080"/>
              </a:solidFill>
              <a:latin typeface="Arial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800080"/>
                </a:solidFill>
                <a:latin typeface="Arial"/>
              </a:rPr>
              <a:t>EAF100 </a:t>
            </a:r>
            <a:r>
              <a:rPr lang="en-US" sz="735" dirty="0">
                <a:solidFill>
                  <a:srgbClr val="800080"/>
                </a:solidFill>
                <a:latin typeface="Arial"/>
              </a:rPr>
              <a:t>Site Exit Brief </a:t>
            </a:r>
            <a:r>
              <a:rPr lang="en-US" sz="735" dirty="0">
                <a:solidFill>
                  <a:srgbClr val="800080"/>
                </a:solidFill>
                <a:latin typeface="Arial"/>
              </a:rPr>
              <a:t>complete (AJM-25)</a:t>
            </a:r>
            <a:endParaRPr lang="en-US" sz="735" dirty="0">
              <a:solidFill>
                <a:srgbClr val="800080"/>
              </a:solidFill>
              <a:latin typeface="Arial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800080"/>
                </a:solidFill>
                <a:latin typeface="Arial"/>
              </a:rPr>
              <a:t>EAF100 </a:t>
            </a:r>
            <a:r>
              <a:rPr lang="en-US" sz="735" dirty="0">
                <a:solidFill>
                  <a:srgbClr val="800080"/>
                </a:solidFill>
                <a:latin typeface="Arial"/>
              </a:rPr>
              <a:t>SW installed in TTL </a:t>
            </a:r>
            <a:r>
              <a:rPr lang="en-US" sz="735" dirty="0">
                <a:solidFill>
                  <a:srgbClr val="800080"/>
                </a:solidFill>
                <a:latin typeface="Arial"/>
              </a:rPr>
              <a:t>(Site)</a:t>
            </a:r>
            <a:endParaRPr lang="en-US" sz="735" dirty="0">
              <a:solidFill>
                <a:srgbClr val="800080"/>
              </a:solidFill>
              <a:latin typeface="Arial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800080"/>
                </a:solidFill>
                <a:latin typeface="Arial"/>
              </a:rPr>
              <a:t>AT/TO Training briefing </a:t>
            </a:r>
            <a:r>
              <a:rPr lang="en-US" sz="735" dirty="0">
                <a:solidFill>
                  <a:srgbClr val="800080"/>
                </a:solidFill>
                <a:latin typeface="Arial"/>
              </a:rPr>
              <a:t>(AJM-21)</a:t>
            </a:r>
          </a:p>
        </p:txBody>
      </p:sp>
      <p:sp>
        <p:nvSpPr>
          <p:cNvPr id="303" name="Isosceles Triangle 302"/>
          <p:cNvSpPr/>
          <p:nvPr/>
        </p:nvSpPr>
        <p:spPr>
          <a:xfrm flipV="1">
            <a:off x="1514372" y="3045027"/>
            <a:ext cx="96012" cy="96012"/>
          </a:xfrm>
          <a:prstGeom prst="triangle">
            <a:avLst/>
          </a:prstGeom>
          <a:solidFill>
            <a:srgbClr val="376092"/>
          </a:solidFill>
          <a:ln w="6350">
            <a:solidFill>
              <a:srgbClr val="376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60" name="Rectangle 359"/>
          <p:cNvSpPr/>
          <p:nvPr/>
        </p:nvSpPr>
        <p:spPr>
          <a:xfrm>
            <a:off x="1565599" y="3243738"/>
            <a:ext cx="925443" cy="131472"/>
          </a:xfrm>
          <a:prstGeom prst="rect">
            <a:avLst/>
          </a:prstGeom>
          <a:solidFill>
            <a:schemeClr val="bg1"/>
          </a:solidFill>
          <a:ln w="9525">
            <a:solidFill>
              <a:srgbClr val="3D7FCF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28785" anchor="ctr"/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735" b="1" i="1" dirty="0">
                <a:solidFill>
                  <a:srgbClr val="4F81B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OE Test </a:t>
            </a:r>
            <a:r>
              <a:rPr lang="en-US" sz="735" b="1" i="1" dirty="0">
                <a:solidFill>
                  <a:srgbClr val="4F81BD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9705596" y="3046762"/>
            <a:ext cx="287011" cy="104329"/>
          </a:xfrm>
          <a:prstGeom prst="rect">
            <a:avLst/>
          </a:prstGeom>
          <a:solidFill>
            <a:srgbClr val="376092"/>
          </a:solidFill>
          <a:ln w="9525">
            <a:solidFill>
              <a:srgbClr val="2F527D"/>
            </a:solidFill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47977" rIns="0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Isosceles Triangle 253"/>
          <p:cNvSpPr/>
          <p:nvPr/>
        </p:nvSpPr>
        <p:spPr>
          <a:xfrm flipH="1" flipV="1">
            <a:off x="10102126" y="3055173"/>
            <a:ext cx="96012" cy="96012"/>
          </a:xfrm>
          <a:prstGeom prst="triangle">
            <a:avLst/>
          </a:prstGeom>
          <a:solidFill>
            <a:srgbClr val="376092"/>
          </a:solidFill>
          <a:ln w="6350">
            <a:solidFill>
              <a:srgbClr val="376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Isosceles Triangle 286"/>
          <p:cNvSpPr/>
          <p:nvPr/>
        </p:nvSpPr>
        <p:spPr>
          <a:xfrm flipH="1" flipV="1">
            <a:off x="9067489" y="3041415"/>
            <a:ext cx="96012" cy="96012"/>
          </a:xfrm>
          <a:prstGeom prst="triangle">
            <a:avLst/>
          </a:prstGeom>
          <a:solidFill>
            <a:srgbClr val="376092"/>
          </a:solidFill>
          <a:ln w="6350">
            <a:solidFill>
              <a:srgbClr val="376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TextBox 159"/>
          <p:cNvSpPr txBox="1">
            <a:spLocks noChangeArrowheads="1"/>
          </p:cNvSpPr>
          <p:nvPr/>
        </p:nvSpPr>
        <p:spPr bwMode="auto">
          <a:xfrm>
            <a:off x="1636628" y="2736362"/>
            <a:ext cx="751196" cy="340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AT </a:t>
            </a: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SIG</a:t>
            </a:r>
          </a:p>
          <a:p>
            <a:pPr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Briefings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2/19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74" name="Isosceles Triangle 373"/>
          <p:cNvSpPr/>
          <p:nvPr/>
        </p:nvSpPr>
        <p:spPr>
          <a:xfrm flipV="1">
            <a:off x="1739664" y="3047530"/>
            <a:ext cx="96012" cy="96012"/>
          </a:xfrm>
          <a:prstGeom prst="triangle">
            <a:avLst/>
          </a:prstGeom>
          <a:solidFill>
            <a:srgbClr val="376092"/>
          </a:solidFill>
          <a:ln w="6350">
            <a:solidFill>
              <a:srgbClr val="376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04" name="Isosceles Triangle 317"/>
          <p:cNvSpPr>
            <a:spLocks noChangeArrowheads="1"/>
          </p:cNvSpPr>
          <p:nvPr/>
        </p:nvSpPr>
        <p:spPr bwMode="auto">
          <a:xfrm flipV="1">
            <a:off x="7984907" y="4314500"/>
            <a:ext cx="96012" cy="96012"/>
          </a:xfrm>
          <a:prstGeom prst="triangle">
            <a:avLst>
              <a:gd name="adj" fmla="val 50000"/>
            </a:avLst>
          </a:prstGeom>
          <a:solidFill>
            <a:srgbClr val="984807"/>
          </a:solidFill>
          <a:ln w="6350" algn="ctr">
            <a:solidFill>
              <a:srgbClr val="984807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3298696" y="4328124"/>
            <a:ext cx="1166381" cy="124816"/>
          </a:xfrm>
          <a:prstGeom prst="rect">
            <a:avLst/>
          </a:prstGeom>
          <a:solidFill>
            <a:schemeClr val="bg1"/>
          </a:solidFill>
          <a:ln w="9525">
            <a:solidFill>
              <a:srgbClr val="993300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19202" anchor="ctr"/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735" i="1" dirty="0">
                <a:solidFill>
                  <a:srgbClr val="99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AOT/NAT Strategy</a:t>
            </a:r>
          </a:p>
        </p:txBody>
      </p:sp>
      <p:sp>
        <p:nvSpPr>
          <p:cNvPr id="179" name="Rectangle 178"/>
          <p:cNvSpPr/>
          <p:nvPr/>
        </p:nvSpPr>
        <p:spPr>
          <a:xfrm>
            <a:off x="4194055" y="3682757"/>
            <a:ext cx="1134084" cy="134417"/>
          </a:xfrm>
          <a:prstGeom prst="rect">
            <a:avLst/>
          </a:prstGeom>
          <a:solidFill>
            <a:schemeClr val="bg1"/>
          </a:solidFill>
          <a:ln w="9525">
            <a:solidFill>
              <a:srgbClr val="990099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9601" anchor="ctr"/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735" i="1" dirty="0">
                <a:solidFill>
                  <a:srgbClr val="99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Strategy Planning</a:t>
            </a:r>
          </a:p>
        </p:txBody>
      </p:sp>
      <p:sp>
        <p:nvSpPr>
          <p:cNvPr id="376" name="TextBox 321"/>
          <p:cNvSpPr txBox="1">
            <a:spLocks noChangeArrowheads="1"/>
          </p:cNvSpPr>
          <p:nvPr/>
        </p:nvSpPr>
        <p:spPr bwMode="auto">
          <a:xfrm>
            <a:off x="8511737" y="3384544"/>
            <a:ext cx="883643" cy="35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Keysite Test Strategy Brief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2/10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3" name="Isosceles Triangle 152"/>
          <p:cNvSpPr/>
          <p:nvPr/>
        </p:nvSpPr>
        <p:spPr>
          <a:xfrm flipV="1">
            <a:off x="1695982" y="4958035"/>
            <a:ext cx="96012" cy="96012"/>
          </a:xfrm>
          <a:prstGeom prst="triangle">
            <a:avLst/>
          </a:prstGeom>
          <a:solidFill>
            <a:schemeClr val="accent2">
              <a:lumMod val="75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4" name="Isosceles Triangle 143"/>
          <p:cNvSpPr/>
          <p:nvPr/>
        </p:nvSpPr>
        <p:spPr>
          <a:xfrm flipV="1">
            <a:off x="10079229" y="4917034"/>
            <a:ext cx="96012" cy="96012"/>
          </a:xfrm>
          <a:prstGeom prst="triangle">
            <a:avLst/>
          </a:prstGeom>
          <a:solidFill>
            <a:schemeClr val="accent2">
              <a:lumMod val="75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09" name="Rectangle 308"/>
          <p:cNvSpPr/>
          <p:nvPr/>
        </p:nvSpPr>
        <p:spPr>
          <a:xfrm>
            <a:off x="622479" y="5765796"/>
            <a:ext cx="11072312" cy="192024"/>
          </a:xfrm>
          <a:prstGeom prst="rect">
            <a:avLst/>
          </a:prstGeom>
          <a:gradFill>
            <a:gsLst>
              <a:gs pos="0">
                <a:srgbClr val="81FF81"/>
              </a:gs>
              <a:gs pos="100000">
                <a:srgbClr val="DDFFDD"/>
              </a:gs>
            </a:gsLst>
          </a:gradFill>
          <a:ln w="9525">
            <a:solidFill>
              <a:srgbClr val="009900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28804" anchor="ctr"/>
          <a:lstStyle/>
          <a:p>
            <a:pPr algn="ctr" defTabSz="959646">
              <a:defRPr/>
            </a:pPr>
            <a:r>
              <a:rPr lang="en-US" sz="840" b="1" dirty="0">
                <a:solidFill>
                  <a:srgbClr val="006600"/>
                </a:solidFill>
                <a:latin typeface="Arial"/>
              </a:rPr>
              <a:t>TI </a:t>
            </a:r>
            <a:r>
              <a:rPr lang="en-US" sz="840" b="1" dirty="0">
                <a:solidFill>
                  <a:srgbClr val="006600"/>
                </a:solidFill>
                <a:latin typeface="Arial"/>
              </a:rPr>
              <a:t>Manuals</a:t>
            </a:r>
          </a:p>
        </p:txBody>
      </p:sp>
      <p:sp>
        <p:nvSpPr>
          <p:cNvPr id="209" name="Rectangle 198"/>
          <p:cNvSpPr>
            <a:spLocks noChangeArrowheads="1"/>
          </p:cNvSpPr>
          <p:nvPr/>
        </p:nvSpPr>
        <p:spPr bwMode="auto">
          <a:xfrm>
            <a:off x="691519" y="5406539"/>
            <a:ext cx="713823" cy="383817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TI Baseline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Opened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12/3/19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73" name="Rectangle 198"/>
          <p:cNvSpPr>
            <a:spLocks noChangeArrowheads="1"/>
          </p:cNvSpPr>
          <p:nvPr/>
        </p:nvSpPr>
        <p:spPr bwMode="auto">
          <a:xfrm>
            <a:off x="9199449" y="5387181"/>
            <a:ext cx="561927" cy="35939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Deliver Draft TIs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2/XX</a:t>
            </a:r>
            <a:endParaRPr lang="en-US" sz="735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74" name="Isosceles Triangle 331"/>
          <p:cNvSpPr>
            <a:spLocks noChangeArrowheads="1"/>
          </p:cNvSpPr>
          <p:nvPr/>
        </p:nvSpPr>
        <p:spPr bwMode="auto">
          <a:xfrm flipV="1">
            <a:off x="9425237" y="5710401"/>
            <a:ext cx="96012" cy="96012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73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78" name="Isosceles Triangle 331"/>
          <p:cNvSpPr>
            <a:spLocks noChangeArrowheads="1"/>
          </p:cNvSpPr>
          <p:nvPr/>
        </p:nvSpPr>
        <p:spPr bwMode="auto">
          <a:xfrm rot="5400000" flipV="1">
            <a:off x="638907" y="5610630"/>
            <a:ext cx="96012" cy="96012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4" name="Rectangle 198"/>
          <p:cNvSpPr>
            <a:spLocks noChangeArrowheads="1"/>
          </p:cNvSpPr>
          <p:nvPr/>
        </p:nvSpPr>
        <p:spPr bwMode="auto">
          <a:xfrm>
            <a:off x="10087691" y="5381939"/>
            <a:ext cx="518963" cy="33987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Deliver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KS TIs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3/24</a:t>
            </a:r>
            <a:endParaRPr lang="en-US" sz="735" dirty="0">
              <a:solidFill>
                <a:srgbClr val="00B0F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22" name="Isosceles Triangle 221"/>
          <p:cNvSpPr/>
          <p:nvPr/>
        </p:nvSpPr>
        <p:spPr>
          <a:xfrm flipV="1">
            <a:off x="11638413" y="5694344"/>
            <a:ext cx="96012" cy="96012"/>
          </a:xfrm>
          <a:prstGeom prst="triangle">
            <a:avLst/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5" name="Isosceles Triangle 274"/>
          <p:cNvSpPr/>
          <p:nvPr/>
        </p:nvSpPr>
        <p:spPr>
          <a:xfrm flipV="1">
            <a:off x="10309524" y="5708719"/>
            <a:ext cx="96012" cy="96012"/>
          </a:xfrm>
          <a:prstGeom prst="triangle">
            <a:avLst/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73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7" name="Rectangle 198"/>
          <p:cNvSpPr>
            <a:spLocks noChangeArrowheads="1"/>
          </p:cNvSpPr>
          <p:nvPr/>
        </p:nvSpPr>
        <p:spPr bwMode="auto">
          <a:xfrm>
            <a:off x="9548722" y="5290471"/>
            <a:ext cx="649280" cy="45079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Quote for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Controller </a:t>
            </a: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Cards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TBD</a:t>
            </a:r>
            <a:endParaRPr lang="en-US" sz="735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60" name="Isosceles Triangle 259"/>
          <p:cNvSpPr/>
          <p:nvPr/>
        </p:nvSpPr>
        <p:spPr>
          <a:xfrm flipV="1">
            <a:off x="9827098" y="5708719"/>
            <a:ext cx="96012" cy="96012"/>
          </a:xfrm>
          <a:prstGeom prst="triangle">
            <a:avLst/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73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83" name="Rectangle 198"/>
          <p:cNvSpPr>
            <a:spLocks noChangeArrowheads="1"/>
          </p:cNvSpPr>
          <p:nvPr/>
        </p:nvSpPr>
        <p:spPr bwMode="auto">
          <a:xfrm>
            <a:off x="10550945" y="5282842"/>
            <a:ext cx="649280" cy="45681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Order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Controller </a:t>
            </a: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Cards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TBD</a:t>
            </a:r>
            <a:endParaRPr lang="en-US" sz="735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88" name="Isosceles Triangle 287"/>
          <p:cNvSpPr/>
          <p:nvPr/>
        </p:nvSpPr>
        <p:spPr>
          <a:xfrm flipV="1">
            <a:off x="10682389" y="5708719"/>
            <a:ext cx="96012" cy="96012"/>
          </a:xfrm>
          <a:prstGeom prst="triangle">
            <a:avLst/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73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77" name="Rectangle 376"/>
          <p:cNvSpPr/>
          <p:nvPr/>
        </p:nvSpPr>
        <p:spPr>
          <a:xfrm>
            <a:off x="1319301" y="5687586"/>
            <a:ext cx="1234118" cy="124816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785" tIns="28785" rIns="28785" bIns="19202" anchor="ctr"/>
          <a:lstStyle/>
          <a:p>
            <a:pPr algn="ctr" defTabSz="95964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i="1" dirty="0">
                <a:solidFill>
                  <a:srgbClr val="006600"/>
                </a:solidFill>
                <a:latin typeface="Calibri" panose="020F0502020204030204" pitchFamily="34" charset="0"/>
              </a:rPr>
              <a:t> TI Stakeholder Impacts</a:t>
            </a:r>
            <a:endParaRPr lang="en-US" sz="735" i="1" dirty="0">
              <a:solidFill>
                <a:srgbClr val="006600"/>
              </a:solidFill>
              <a:latin typeface="Calibri" panose="020F0502020204030204" pitchFamily="34" charset="0"/>
            </a:endParaRPr>
          </a:p>
        </p:txBody>
      </p:sp>
      <p:sp>
        <p:nvSpPr>
          <p:cNvPr id="379" name="Rectangle 198"/>
          <p:cNvSpPr>
            <a:spLocks noChangeArrowheads="1"/>
          </p:cNvSpPr>
          <p:nvPr/>
        </p:nvSpPr>
        <p:spPr bwMode="auto">
          <a:xfrm>
            <a:off x="8716648" y="5305844"/>
            <a:ext cx="849275" cy="41115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TI 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Validation Complete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1/20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80" name="Isosceles Triangle 331"/>
          <p:cNvSpPr>
            <a:spLocks noChangeArrowheads="1"/>
          </p:cNvSpPr>
          <p:nvPr/>
        </p:nvSpPr>
        <p:spPr bwMode="auto">
          <a:xfrm flipV="1">
            <a:off x="8869740" y="5708965"/>
            <a:ext cx="96012" cy="96012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73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4" name="Isosceles Triangle 133"/>
          <p:cNvSpPr/>
          <p:nvPr/>
        </p:nvSpPr>
        <p:spPr>
          <a:xfrm flipV="1">
            <a:off x="11655353" y="3677005"/>
            <a:ext cx="96012" cy="96012"/>
          </a:xfrm>
          <a:prstGeom prst="triangle">
            <a:avLst/>
          </a:prstGeom>
          <a:solidFill>
            <a:srgbClr val="660066"/>
          </a:solidFill>
          <a:ln w="6350" algn="ctr">
            <a:solidFill>
              <a:srgbClr val="660066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46" name="Isosceles Triangle 317"/>
          <p:cNvSpPr>
            <a:spLocks noChangeArrowheads="1"/>
          </p:cNvSpPr>
          <p:nvPr/>
        </p:nvSpPr>
        <p:spPr bwMode="auto">
          <a:xfrm flipV="1">
            <a:off x="6856406" y="3677005"/>
            <a:ext cx="96012" cy="96012"/>
          </a:xfrm>
          <a:prstGeom prst="triangle">
            <a:avLst>
              <a:gd name="adj" fmla="val 50000"/>
            </a:avLst>
          </a:prstGeom>
          <a:solidFill>
            <a:srgbClr val="660066"/>
          </a:solidFill>
          <a:ln w="6350" algn="ctr">
            <a:solidFill>
              <a:srgbClr val="660066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45" name="Isosceles Triangle 317"/>
          <p:cNvSpPr>
            <a:spLocks noChangeArrowheads="1"/>
          </p:cNvSpPr>
          <p:nvPr/>
        </p:nvSpPr>
        <p:spPr bwMode="auto">
          <a:xfrm flipV="1">
            <a:off x="10217760" y="3677005"/>
            <a:ext cx="96012" cy="96012"/>
          </a:xfrm>
          <a:prstGeom prst="triangle">
            <a:avLst>
              <a:gd name="adj" fmla="val 50000"/>
            </a:avLst>
          </a:prstGeom>
          <a:solidFill>
            <a:srgbClr val="660066"/>
          </a:solidFill>
          <a:ln w="6350" algn="ctr">
            <a:solidFill>
              <a:srgbClr val="660066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75" name="Isosceles Triangle 317"/>
          <p:cNvSpPr>
            <a:spLocks noChangeArrowheads="1"/>
          </p:cNvSpPr>
          <p:nvPr/>
        </p:nvSpPr>
        <p:spPr bwMode="auto">
          <a:xfrm flipV="1">
            <a:off x="8905553" y="3684123"/>
            <a:ext cx="96012" cy="96012"/>
          </a:xfrm>
          <a:prstGeom prst="triangle">
            <a:avLst>
              <a:gd name="adj" fmla="val 50000"/>
            </a:avLst>
          </a:prstGeom>
          <a:solidFill>
            <a:srgbClr val="660066"/>
          </a:solidFill>
          <a:ln w="6350" algn="ctr">
            <a:solidFill>
              <a:srgbClr val="660066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37" name="TextBox 379"/>
          <p:cNvSpPr txBox="1">
            <a:spLocks noChangeArrowheads="1"/>
          </p:cNvSpPr>
          <p:nvPr/>
        </p:nvSpPr>
        <p:spPr bwMode="auto">
          <a:xfrm>
            <a:off x="10107777" y="2225244"/>
            <a:ext cx="573405" cy="25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52" tIns="47977" rIns="95952" bIns="47977">
            <a:spAutoFit/>
          </a:bodyPr>
          <a:lstStyle/>
          <a:p>
            <a:pPr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SAG Exit</a:t>
            </a:r>
          </a:p>
          <a:p>
            <a:pPr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3/22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6161" name="TextBox 362"/>
          <p:cNvSpPr txBox="1">
            <a:spLocks noChangeArrowheads="1"/>
          </p:cNvSpPr>
          <p:nvPr/>
        </p:nvSpPr>
        <p:spPr bwMode="auto">
          <a:xfrm>
            <a:off x="4630466" y="6782604"/>
            <a:ext cx="679341" cy="37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Safety Panel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325" name="Rectangle 324"/>
          <p:cNvSpPr/>
          <p:nvPr/>
        </p:nvSpPr>
        <p:spPr>
          <a:xfrm>
            <a:off x="2768973" y="6463006"/>
            <a:ext cx="7586335" cy="192024"/>
          </a:xfrm>
          <a:prstGeom prst="rect">
            <a:avLst/>
          </a:prstGeom>
          <a:gradFill>
            <a:gsLst>
              <a:gs pos="0">
                <a:srgbClr val="EBE600"/>
              </a:gs>
              <a:gs pos="36000">
                <a:srgbClr val="FFFF99"/>
              </a:gs>
              <a:gs pos="100000">
                <a:srgbClr val="FFFFD9"/>
              </a:gs>
            </a:gsLst>
          </a:gradFill>
          <a:ln w="9525">
            <a:solidFill>
              <a:srgbClr val="B4AA7A"/>
            </a:solidFill>
            <a:prstDash val="solid"/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28804" rIns="0" bIns="28804" anchor="ctr"/>
          <a:lstStyle/>
          <a:p>
            <a:pPr algn="ctr" defTabSz="959646">
              <a:defRPr/>
            </a:pPr>
            <a:r>
              <a:rPr lang="en-US" sz="840" b="1" dirty="0">
                <a:solidFill>
                  <a:srgbClr val="808000"/>
                </a:solidFill>
                <a:latin typeface="Arial"/>
              </a:rPr>
              <a:t>Training</a:t>
            </a:r>
            <a:endParaRPr lang="en-US" sz="840" b="1" dirty="0">
              <a:solidFill>
                <a:srgbClr val="808000"/>
              </a:solidFill>
              <a:latin typeface="Arial"/>
            </a:endParaRPr>
          </a:p>
        </p:txBody>
      </p:sp>
      <p:sp>
        <p:nvSpPr>
          <p:cNvPr id="258" name="Rectangle 257"/>
          <p:cNvSpPr/>
          <p:nvPr/>
        </p:nvSpPr>
        <p:spPr>
          <a:xfrm>
            <a:off x="2977961" y="7177566"/>
            <a:ext cx="7317147" cy="190419"/>
          </a:xfrm>
          <a:prstGeom prst="rect">
            <a:avLst/>
          </a:prstGeom>
          <a:gradFill flip="none" rotWithShape="1">
            <a:gsLst>
              <a:gs pos="0">
                <a:srgbClr val="B1A777"/>
              </a:gs>
              <a:gs pos="100000">
                <a:srgbClr val="EDEBDF"/>
              </a:gs>
            </a:gsLst>
            <a:lin ang="16200000" scaled="1"/>
            <a:tileRect/>
          </a:gradFill>
          <a:ln w="9525">
            <a:solidFill>
              <a:srgbClr val="807748"/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r>
              <a:rPr lang="en-US" sz="840" b="1" dirty="0">
                <a:solidFill>
                  <a:srgbClr val="4A452A"/>
                </a:solidFill>
                <a:latin typeface="Arial"/>
              </a:rPr>
              <a:t>Saf</a:t>
            </a:r>
            <a:r>
              <a:rPr lang="en-US" sz="840" b="1" dirty="0">
                <a:solidFill>
                  <a:srgbClr val="EEECE1">
                    <a:lumMod val="25000"/>
                  </a:srgbClr>
                </a:solidFill>
                <a:latin typeface="Arial"/>
              </a:rPr>
              <a:t>ety / SRM</a:t>
            </a:r>
          </a:p>
        </p:txBody>
      </p:sp>
      <p:sp>
        <p:nvSpPr>
          <p:cNvPr id="262" name="TextBox 362"/>
          <p:cNvSpPr txBox="1">
            <a:spLocks noChangeArrowheads="1"/>
          </p:cNvSpPr>
          <p:nvPr/>
        </p:nvSpPr>
        <p:spPr bwMode="auto">
          <a:xfrm>
            <a:off x="8619347" y="6777631"/>
            <a:ext cx="500070" cy="37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Safety Panel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  <a:endParaRPr lang="en-US" sz="84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66" name="Isosceles Triangle 265"/>
          <p:cNvSpPr/>
          <p:nvPr/>
        </p:nvSpPr>
        <p:spPr>
          <a:xfrm flipV="1">
            <a:off x="10057894" y="7125919"/>
            <a:ext cx="96012" cy="96012"/>
          </a:xfrm>
          <a:prstGeom prst="triangle">
            <a:avLst/>
          </a:prstGeom>
          <a:solidFill>
            <a:srgbClr val="4A452A"/>
          </a:solidFill>
          <a:ln w="6350"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67" name="TextBox 364"/>
          <p:cNvSpPr txBox="1">
            <a:spLocks noChangeArrowheads="1"/>
          </p:cNvSpPr>
          <p:nvPr/>
        </p:nvSpPr>
        <p:spPr bwMode="auto">
          <a:xfrm>
            <a:off x="9834288" y="6781875"/>
            <a:ext cx="570078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SW SRM to sign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3/18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19" name="Rectangle 218"/>
          <p:cNvSpPr>
            <a:spLocks noChangeArrowheads="1"/>
          </p:cNvSpPr>
          <p:nvPr/>
        </p:nvSpPr>
        <p:spPr bwMode="auto">
          <a:xfrm>
            <a:off x="10082358" y="6102141"/>
            <a:ext cx="784921" cy="298204"/>
          </a:xfrm>
          <a:prstGeom prst="rect">
            <a:avLst/>
          </a:prstGeom>
          <a:solidFill>
            <a:schemeClr val="bg1"/>
          </a:solidFill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AT/TO/SLE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eLMS Posting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225" name="Rectangle 224"/>
          <p:cNvSpPr>
            <a:spLocks noChangeArrowheads="1"/>
          </p:cNvSpPr>
          <p:nvPr/>
        </p:nvSpPr>
        <p:spPr bwMode="auto">
          <a:xfrm>
            <a:off x="9569010" y="6018302"/>
            <a:ext cx="605343" cy="38204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Final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 SLE EBP Delivery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3/3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26" name="Isosceles Triangle 225"/>
          <p:cNvSpPr/>
          <p:nvPr/>
        </p:nvSpPr>
        <p:spPr>
          <a:xfrm flipV="1">
            <a:off x="9814952" y="6397937"/>
            <a:ext cx="96012" cy="96012"/>
          </a:xfrm>
          <a:prstGeom prst="triangle">
            <a:avLst/>
          </a:prstGeom>
          <a:solidFill>
            <a:srgbClr val="808000"/>
          </a:solidFill>
          <a:ln w="6350">
            <a:solidFill>
              <a:srgbClr val="66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85" name="Isosceles Triangle 384"/>
          <p:cNvSpPr/>
          <p:nvPr/>
        </p:nvSpPr>
        <p:spPr>
          <a:xfrm flipV="1">
            <a:off x="10190662" y="6416494"/>
            <a:ext cx="96012" cy="96012"/>
          </a:xfrm>
          <a:prstGeom prst="triangle">
            <a:avLst/>
          </a:prstGeom>
          <a:solidFill>
            <a:srgbClr val="808000"/>
          </a:solidFill>
          <a:ln w="6350">
            <a:solidFill>
              <a:srgbClr val="66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64" name="Rectangle 363"/>
          <p:cNvSpPr/>
          <p:nvPr/>
        </p:nvSpPr>
        <p:spPr>
          <a:xfrm flipV="1">
            <a:off x="4882369" y="7120746"/>
            <a:ext cx="158226" cy="108576"/>
          </a:xfrm>
          <a:prstGeom prst="rect">
            <a:avLst/>
          </a:prstGeom>
          <a:solidFill>
            <a:srgbClr val="4A452A"/>
          </a:solidFill>
          <a:ln w="6350"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86" name="Rectangle 385"/>
          <p:cNvSpPr/>
          <p:nvPr/>
        </p:nvSpPr>
        <p:spPr>
          <a:xfrm flipV="1">
            <a:off x="8796804" y="7113037"/>
            <a:ext cx="158226" cy="108576"/>
          </a:xfrm>
          <a:prstGeom prst="rect">
            <a:avLst/>
          </a:prstGeom>
          <a:solidFill>
            <a:srgbClr val="4A452A"/>
          </a:solidFill>
          <a:ln w="6350"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87" name="Rectangle 386"/>
          <p:cNvSpPr/>
          <p:nvPr/>
        </p:nvSpPr>
        <p:spPr>
          <a:xfrm>
            <a:off x="886151" y="1569703"/>
            <a:ext cx="1634706" cy="133377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60000"/>
                <a:lumOff val="40000"/>
              </a:schemeClr>
            </a:solidFill>
          </a:ln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38405" rIns="0" bIns="19202" anchor="ctr"/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735" i="1" dirty="0">
                <a:solidFill>
                  <a:srgbClr val="4F62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Install HW @ TC Labs</a:t>
            </a:r>
            <a:endParaRPr lang="en-US" sz="735" i="1" dirty="0">
              <a:solidFill>
                <a:srgbClr val="4F62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" name="TextBox 297"/>
          <p:cNvSpPr txBox="1">
            <a:spLocks noChangeArrowheads="1"/>
          </p:cNvSpPr>
          <p:nvPr/>
        </p:nvSpPr>
        <p:spPr bwMode="auto">
          <a:xfrm>
            <a:off x="9071420" y="2710179"/>
            <a:ext cx="647796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TO Final Runs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3/11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91" name="TextBox 390"/>
          <p:cNvSpPr txBox="1"/>
          <p:nvPr/>
        </p:nvSpPr>
        <p:spPr>
          <a:xfrm>
            <a:off x="5116657" y="4621317"/>
            <a:ext cx="594740" cy="327437"/>
          </a:xfrm>
          <a:prstGeom prst="rect">
            <a:avLst/>
          </a:prstGeom>
          <a:noFill/>
          <a:ln>
            <a:noFill/>
          </a:ln>
        </p:spPr>
        <p:txBody>
          <a:bodyPr wrap="square" lIns="28785" tIns="28785" rIns="28785" bIns="28785">
            <a:spAutoFit/>
          </a:bodyPr>
          <a:lstStyle/>
          <a:p>
            <a:pPr algn="ctr" defTabSz="959646">
              <a:lnSpc>
                <a:spcPts val="735"/>
              </a:lnSpc>
              <a:defRPr/>
            </a:pPr>
            <a:r>
              <a:rPr lang="en-US" sz="840" dirty="0">
                <a:solidFill>
                  <a:prstClr val="black"/>
                </a:solidFill>
                <a:latin typeface="Calibri"/>
                <a:cs typeface="Arial" charset="0"/>
              </a:rPr>
              <a:t>Issue Draft 6100 CHGX</a:t>
            </a:r>
            <a:endParaRPr lang="en-US" sz="840" dirty="0">
              <a:solidFill>
                <a:prstClr val="black"/>
              </a:solidFill>
              <a:latin typeface="Calibri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X/XX</a:t>
            </a:r>
          </a:p>
        </p:txBody>
      </p:sp>
      <p:sp>
        <p:nvSpPr>
          <p:cNvPr id="392" name="Isosceles Triangle 391"/>
          <p:cNvSpPr/>
          <p:nvPr/>
        </p:nvSpPr>
        <p:spPr>
          <a:xfrm flipV="1">
            <a:off x="5351470" y="4931450"/>
            <a:ext cx="96012" cy="96012"/>
          </a:xfrm>
          <a:prstGeom prst="triangle">
            <a:avLst/>
          </a:prstGeom>
          <a:solidFill>
            <a:schemeClr val="accent2">
              <a:lumMod val="75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393" name="Rectangle 392"/>
          <p:cNvSpPr/>
          <p:nvPr/>
        </p:nvSpPr>
        <p:spPr>
          <a:xfrm>
            <a:off x="2695456" y="4953565"/>
            <a:ext cx="1337704" cy="123644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785" tIns="28785" rIns="28785" bIns="19202" anchor="ctr"/>
          <a:lstStyle/>
          <a:p>
            <a:pPr algn="ctr" defTabSz="95964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i="1" dirty="0">
                <a:solidFill>
                  <a:srgbClr val="333399">
                    <a:lumMod val="75000"/>
                  </a:srgbClr>
                </a:solidFill>
                <a:latin typeface="Calibri" panose="020F0502020204030204" pitchFamily="34" charset="0"/>
              </a:rPr>
              <a:t> 6100 Development</a:t>
            </a:r>
            <a:endParaRPr lang="en-US" sz="735" i="1" dirty="0">
              <a:solidFill>
                <a:srgbClr val="333399">
                  <a:lumMod val="75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45" name="Isosceles Triangle 144"/>
          <p:cNvSpPr/>
          <p:nvPr/>
        </p:nvSpPr>
        <p:spPr>
          <a:xfrm flipV="1">
            <a:off x="9655487" y="7117665"/>
            <a:ext cx="96012" cy="96012"/>
          </a:xfrm>
          <a:prstGeom prst="triangle">
            <a:avLst/>
          </a:prstGeom>
          <a:solidFill>
            <a:srgbClr val="4A452A"/>
          </a:solidFill>
          <a:ln w="6350">
            <a:solidFill>
              <a:srgbClr val="4A4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6" name="TextBox 364"/>
          <p:cNvSpPr txBox="1">
            <a:spLocks noChangeArrowheads="1"/>
          </p:cNvSpPr>
          <p:nvPr/>
        </p:nvSpPr>
        <p:spPr bwMode="auto">
          <a:xfrm>
            <a:off x="9431880" y="6773621"/>
            <a:ext cx="570078" cy="37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Doc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Dev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3/4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49" name="Rectangle 348"/>
          <p:cNvSpPr/>
          <p:nvPr/>
        </p:nvSpPr>
        <p:spPr>
          <a:xfrm>
            <a:off x="1648799" y="920940"/>
            <a:ext cx="1390263" cy="192024"/>
          </a:xfrm>
          <a:prstGeom prst="rect">
            <a:avLst/>
          </a:prstGeom>
          <a:solidFill>
            <a:schemeClr val="bg1"/>
          </a:solidFill>
          <a:ln/>
          <a:effectLst>
            <a:outerShdw blurRad="40000" dist="127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30" dirty="0">
                <a:solidFill>
                  <a:srgbClr val="000000"/>
                </a:solidFill>
                <a:latin typeface="Arial"/>
              </a:rPr>
              <a:t>EAE410</a:t>
            </a:r>
            <a:endParaRPr lang="en-US" sz="63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Rectangle 198"/>
          <p:cNvSpPr>
            <a:spLocks noChangeArrowheads="1"/>
          </p:cNvSpPr>
          <p:nvPr/>
        </p:nvSpPr>
        <p:spPr bwMode="auto">
          <a:xfrm>
            <a:off x="8018421" y="5297514"/>
            <a:ext cx="757828" cy="42514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TI Validation Readiness Review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1/7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48" name="Isosceles Triangle 331"/>
          <p:cNvSpPr>
            <a:spLocks noChangeArrowheads="1"/>
          </p:cNvSpPr>
          <p:nvPr/>
        </p:nvSpPr>
        <p:spPr bwMode="auto">
          <a:xfrm flipV="1">
            <a:off x="8548299" y="5708719"/>
            <a:ext cx="96012" cy="96012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73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9" name="Isosceles Triangle 148"/>
          <p:cNvSpPr/>
          <p:nvPr/>
        </p:nvSpPr>
        <p:spPr>
          <a:xfrm flipH="1" flipV="1">
            <a:off x="9506170" y="3054243"/>
            <a:ext cx="96012" cy="96012"/>
          </a:xfrm>
          <a:prstGeom prst="triangle">
            <a:avLst/>
          </a:prstGeom>
          <a:solidFill>
            <a:srgbClr val="376092"/>
          </a:solidFill>
          <a:ln w="6350">
            <a:solidFill>
              <a:srgbClr val="376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TextBox 297"/>
          <p:cNvSpPr txBox="1">
            <a:spLocks noChangeArrowheads="1"/>
          </p:cNvSpPr>
          <p:nvPr/>
        </p:nvSpPr>
        <p:spPr bwMode="auto">
          <a:xfrm>
            <a:off x="8170054" y="2717367"/>
            <a:ext cx="684741" cy="36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TO OE </a:t>
            </a: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Initial Look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1/20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5" name="Isosceles Triangle 154"/>
          <p:cNvSpPr/>
          <p:nvPr/>
        </p:nvSpPr>
        <p:spPr>
          <a:xfrm flipH="1" flipV="1">
            <a:off x="8641749" y="3061430"/>
            <a:ext cx="96012" cy="96012"/>
          </a:xfrm>
          <a:prstGeom prst="triangle">
            <a:avLst/>
          </a:prstGeom>
          <a:solidFill>
            <a:srgbClr val="376092"/>
          </a:solidFill>
          <a:ln w="6350">
            <a:solidFill>
              <a:srgbClr val="3760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Rectangle 168"/>
          <p:cNvSpPr>
            <a:spLocks noChangeArrowheads="1"/>
          </p:cNvSpPr>
          <p:nvPr/>
        </p:nvSpPr>
        <p:spPr bwMode="auto">
          <a:xfrm>
            <a:off x="9151971" y="5988469"/>
            <a:ext cx="622230" cy="43391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Final 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RCT 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Delivery</a:t>
            </a:r>
          </a:p>
          <a:p>
            <a:pPr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2/24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75" name="Isosceles Triangle 174"/>
          <p:cNvSpPr/>
          <p:nvPr/>
        </p:nvSpPr>
        <p:spPr>
          <a:xfrm flipV="1">
            <a:off x="9251796" y="6391361"/>
            <a:ext cx="96012" cy="96012"/>
          </a:xfrm>
          <a:prstGeom prst="triangle">
            <a:avLst/>
          </a:prstGeom>
          <a:solidFill>
            <a:srgbClr val="808000"/>
          </a:solidFill>
          <a:ln w="6350">
            <a:solidFill>
              <a:srgbClr val="66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81" name="Rectangle 180"/>
          <p:cNvSpPr>
            <a:spLocks noChangeArrowheads="1"/>
          </p:cNvSpPr>
          <p:nvPr/>
        </p:nvSpPr>
        <p:spPr bwMode="auto">
          <a:xfrm>
            <a:off x="8451194" y="6029168"/>
            <a:ext cx="797430" cy="33758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Final </a:t>
            </a: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AT EBP Delivery</a:t>
            </a:r>
          </a:p>
          <a:p>
            <a:pPr algn="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2/23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4" name="Isosceles Triangle 183"/>
          <p:cNvSpPr/>
          <p:nvPr/>
        </p:nvSpPr>
        <p:spPr>
          <a:xfrm flipV="1">
            <a:off x="9015125" y="6391146"/>
            <a:ext cx="96012" cy="96012"/>
          </a:xfrm>
          <a:prstGeom prst="triangle">
            <a:avLst/>
          </a:prstGeom>
          <a:solidFill>
            <a:srgbClr val="808000"/>
          </a:solidFill>
          <a:ln w="6350">
            <a:solidFill>
              <a:srgbClr val="66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87" name="Isosceles Triangle 186"/>
          <p:cNvSpPr/>
          <p:nvPr/>
        </p:nvSpPr>
        <p:spPr>
          <a:xfrm flipV="1">
            <a:off x="5400151" y="6397326"/>
            <a:ext cx="96012" cy="96012"/>
          </a:xfrm>
          <a:prstGeom prst="triangle">
            <a:avLst/>
          </a:prstGeom>
          <a:solidFill>
            <a:srgbClr val="808000"/>
          </a:solidFill>
          <a:ln w="6350">
            <a:solidFill>
              <a:srgbClr val="66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88" name="Rectangle 198"/>
          <p:cNvSpPr>
            <a:spLocks noChangeArrowheads="1"/>
          </p:cNvSpPr>
          <p:nvPr/>
        </p:nvSpPr>
        <p:spPr bwMode="auto">
          <a:xfrm>
            <a:off x="5062091" y="6068722"/>
            <a:ext cx="811762" cy="32397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Start Development</a:t>
            </a:r>
            <a:endParaRPr lang="en-US" sz="840" dirty="0">
              <a:solidFill>
                <a:srgbClr val="00B0F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8/9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89" name="Rectangle 198"/>
          <p:cNvSpPr>
            <a:spLocks noChangeArrowheads="1"/>
          </p:cNvSpPr>
          <p:nvPr/>
        </p:nvSpPr>
        <p:spPr bwMode="auto">
          <a:xfrm>
            <a:off x="10998704" y="5339474"/>
            <a:ext cx="561927" cy="35939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H/O draft TIs to Training</a:t>
            </a:r>
            <a:endParaRPr lang="en-US" sz="735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35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4/XX</a:t>
            </a:r>
            <a:endParaRPr lang="en-US" sz="735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90" name="Isosceles Triangle 331"/>
          <p:cNvSpPr>
            <a:spLocks noChangeArrowheads="1"/>
          </p:cNvSpPr>
          <p:nvPr/>
        </p:nvSpPr>
        <p:spPr bwMode="auto">
          <a:xfrm flipV="1">
            <a:off x="11231229" y="5709565"/>
            <a:ext cx="96012" cy="96012"/>
          </a:xfrm>
          <a:prstGeom prst="triangle">
            <a:avLst>
              <a:gd name="adj" fmla="val 50000"/>
            </a:avLst>
          </a:prstGeom>
          <a:solidFill>
            <a:srgbClr val="006600"/>
          </a:solidFill>
          <a:ln w="63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73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91" name="Isosceles Triangle 190"/>
          <p:cNvSpPr/>
          <p:nvPr/>
        </p:nvSpPr>
        <p:spPr>
          <a:xfrm flipV="1">
            <a:off x="8171864" y="6395015"/>
            <a:ext cx="96012" cy="96012"/>
          </a:xfrm>
          <a:prstGeom prst="triangle">
            <a:avLst/>
          </a:prstGeom>
          <a:solidFill>
            <a:srgbClr val="808000"/>
          </a:solidFill>
          <a:ln w="6350">
            <a:solidFill>
              <a:srgbClr val="66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52" tIns="47977" rIns="95952" bIns="47977" anchor="ctr"/>
          <a:lstStyle/>
          <a:p>
            <a:pPr algn="ctr" defTabSz="959646">
              <a:defRPr/>
            </a:pPr>
            <a:endParaRPr lang="en-US" sz="189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92" name="Rectangle 198"/>
          <p:cNvSpPr>
            <a:spLocks noChangeArrowheads="1"/>
          </p:cNvSpPr>
          <p:nvPr/>
        </p:nvSpPr>
        <p:spPr bwMode="auto">
          <a:xfrm>
            <a:off x="7832717" y="6040432"/>
            <a:ext cx="811762" cy="32397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5952" tIns="47977" rIns="95952" bIns="47977" anchor="ctr"/>
          <a:lstStyle/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TO RCT 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Storyboard</a:t>
            </a: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Review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  <a:p>
            <a:pPr algn="ctr" defTabSz="958454" fontAlgn="base">
              <a:lnSpc>
                <a:spcPts val="73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12/9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0" name="TextBox 321"/>
          <p:cNvSpPr txBox="1">
            <a:spLocks noChangeArrowheads="1"/>
          </p:cNvSpPr>
          <p:nvPr/>
        </p:nvSpPr>
        <p:spPr bwMode="auto">
          <a:xfrm>
            <a:off x="3206731" y="3389428"/>
            <a:ext cx="843954" cy="32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952" tIns="47977" rIns="95952" bIns="47977">
            <a:spAutoFit/>
          </a:bodyPr>
          <a:lstStyle/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Keysite Considerations</a:t>
            </a:r>
          </a:p>
          <a:p>
            <a:pPr algn="ctr" defTabSz="958454" fontAlgn="base">
              <a:lnSpc>
                <a:spcPts val="63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dirty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5/1</a:t>
            </a:r>
            <a:endParaRPr lang="en-US" sz="84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1" name="Isosceles Triangle 317"/>
          <p:cNvSpPr>
            <a:spLocks noChangeArrowheads="1"/>
          </p:cNvSpPr>
          <p:nvPr/>
        </p:nvSpPr>
        <p:spPr bwMode="auto">
          <a:xfrm flipV="1">
            <a:off x="3580702" y="3694991"/>
            <a:ext cx="96012" cy="96012"/>
          </a:xfrm>
          <a:prstGeom prst="triangle">
            <a:avLst>
              <a:gd name="adj" fmla="val 50000"/>
            </a:avLst>
          </a:prstGeom>
          <a:solidFill>
            <a:srgbClr val="660066"/>
          </a:solidFill>
          <a:ln w="6350" algn="ctr">
            <a:solidFill>
              <a:srgbClr val="660066"/>
            </a:solidFill>
            <a:miter lim="800000"/>
            <a:headEnd/>
            <a:tailEnd/>
          </a:ln>
        </p:spPr>
        <p:txBody>
          <a:bodyPr rot="10800000" lIns="95952" tIns="47977" rIns="95952" bIns="47977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90" dirty="0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3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39036" y="361661"/>
            <a:ext cx="3605850" cy="37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6012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520" dirty="0">
                <a:solidFill>
                  <a:srgbClr val="002060"/>
                </a:solidFill>
                <a:latin typeface="Arial"/>
                <a:cs typeface="Arial" panose="020B0604020202020204" pitchFamily="34" charset="0"/>
              </a:rPr>
              <a:t>ERAM </a:t>
            </a:r>
            <a:r>
              <a:rPr lang="en-US" altLang="en-US" sz="2520" dirty="0">
                <a:solidFill>
                  <a:srgbClr val="002060"/>
                </a:solidFill>
                <a:latin typeface="Arial"/>
                <a:cs typeface="Arial" panose="020B0604020202020204" pitchFamily="34" charset="0"/>
              </a:rPr>
              <a:t>Release Plan</a:t>
            </a:r>
            <a:endParaRPr lang="en-US" altLang="en-US" sz="2520" dirty="0">
              <a:solidFill>
                <a:srgbClr val="002060"/>
              </a:solidFill>
              <a:latin typeface="Arial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90204" y="892539"/>
            <a:ext cx="10464" cy="4239822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4" name="Straight Connector 3"/>
          <p:cNvCxnSpPr/>
          <p:nvPr/>
        </p:nvCxnSpPr>
        <p:spPr>
          <a:xfrm>
            <a:off x="1311355" y="1199966"/>
            <a:ext cx="7388" cy="3932395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5" name="Straight Connector 4"/>
          <p:cNvCxnSpPr/>
          <p:nvPr/>
        </p:nvCxnSpPr>
        <p:spPr>
          <a:xfrm>
            <a:off x="2329501" y="1199966"/>
            <a:ext cx="9459" cy="3932396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6" name="Straight Connector 5"/>
          <p:cNvCxnSpPr/>
          <p:nvPr/>
        </p:nvCxnSpPr>
        <p:spPr>
          <a:xfrm>
            <a:off x="3378912" y="1197439"/>
            <a:ext cx="4563" cy="3934922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7" name="Straight Connector 6"/>
          <p:cNvCxnSpPr>
            <a:stCxn id="29" idx="1"/>
          </p:cNvCxnSpPr>
          <p:nvPr/>
        </p:nvCxnSpPr>
        <p:spPr>
          <a:xfrm flipH="1">
            <a:off x="4422797" y="883257"/>
            <a:ext cx="15912" cy="4249104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8" name="Straight Connector 7"/>
          <p:cNvCxnSpPr/>
          <p:nvPr/>
        </p:nvCxnSpPr>
        <p:spPr>
          <a:xfrm flipH="1">
            <a:off x="5429932" y="1206791"/>
            <a:ext cx="16147" cy="3925570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9" name="Straight Connector 8"/>
          <p:cNvCxnSpPr>
            <a:endCxn id="53" idx="2"/>
          </p:cNvCxnSpPr>
          <p:nvPr/>
        </p:nvCxnSpPr>
        <p:spPr>
          <a:xfrm>
            <a:off x="6489832" y="1183305"/>
            <a:ext cx="10166" cy="3927387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10" name="Straight Connector 9"/>
          <p:cNvCxnSpPr/>
          <p:nvPr/>
        </p:nvCxnSpPr>
        <p:spPr>
          <a:xfrm>
            <a:off x="7517601" y="1199966"/>
            <a:ext cx="40635" cy="3932396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11" name="Straight Connector 10"/>
          <p:cNvCxnSpPr/>
          <p:nvPr/>
        </p:nvCxnSpPr>
        <p:spPr>
          <a:xfrm>
            <a:off x="9585538" y="1202523"/>
            <a:ext cx="26804" cy="3908170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12" name="Straight Connector 11"/>
          <p:cNvCxnSpPr>
            <a:stCxn id="30" idx="1"/>
          </p:cNvCxnSpPr>
          <p:nvPr/>
        </p:nvCxnSpPr>
        <p:spPr>
          <a:xfrm flipH="1">
            <a:off x="8573451" y="883226"/>
            <a:ext cx="1870" cy="4227467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13" name="Straight Connector 12"/>
          <p:cNvCxnSpPr/>
          <p:nvPr/>
        </p:nvCxnSpPr>
        <p:spPr>
          <a:xfrm flipH="1">
            <a:off x="10621753" y="1197439"/>
            <a:ext cx="2533" cy="3913253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14" name="Straight Connector 13"/>
          <p:cNvCxnSpPr/>
          <p:nvPr/>
        </p:nvCxnSpPr>
        <p:spPr>
          <a:xfrm>
            <a:off x="11658775" y="1206792"/>
            <a:ext cx="8778" cy="3903901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15" name="Straight Connector 14"/>
          <p:cNvCxnSpPr>
            <a:stCxn id="30" idx="3"/>
          </p:cNvCxnSpPr>
          <p:nvPr/>
        </p:nvCxnSpPr>
        <p:spPr>
          <a:xfrm flipH="1">
            <a:off x="12699327" y="883226"/>
            <a:ext cx="17346" cy="4227467"/>
          </a:xfrm>
          <a:prstGeom prst="line">
            <a:avLst/>
          </a:prstGeom>
          <a:noFill/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</p:cxnSp>
      <p:cxnSp>
        <p:nvCxnSpPr>
          <p:cNvPr id="16" name="Straight Connector 15"/>
          <p:cNvCxnSpPr/>
          <p:nvPr/>
        </p:nvCxnSpPr>
        <p:spPr>
          <a:xfrm>
            <a:off x="291983" y="1183305"/>
            <a:ext cx="12431895" cy="10707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394250" y="936543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1425467" y="936543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2456685" y="936543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3487903" y="936543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5551728" y="943181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4520510" y="943181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6582946" y="943181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8543827" y="945394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7614163" y="943181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9575045" y="945394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10606262" y="945394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290266" y="786307"/>
            <a:ext cx="4149028" cy="19389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 rtlCol="0" anchor="ctr" anchorCtr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2021</a:t>
            </a:r>
            <a:endParaRPr lang="en-US" sz="1260" b="1" dirty="0">
              <a:solidFill>
                <a:srgbClr val="808080">
                  <a:lumMod val="75000"/>
                </a:srgbClr>
              </a:solidFill>
              <a:latin typeface="Aparajita" panose="020B0604020202020204" pitchFamily="34" charset="0"/>
              <a:ea typeface="ＭＳ Ｐゴシック" charset="-128"/>
              <a:cs typeface="Aparajita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4438709" y="786308"/>
            <a:ext cx="4136612" cy="19389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 rtlCol="0" anchor="ctr" anchorCtr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2022</a:t>
            </a:r>
            <a:endParaRPr lang="en-US" sz="1260" b="1" dirty="0">
              <a:solidFill>
                <a:srgbClr val="808080">
                  <a:lumMod val="75000"/>
                </a:srgbClr>
              </a:solidFill>
              <a:latin typeface="Aparajita" panose="020B0604020202020204" pitchFamily="34" charset="0"/>
              <a:ea typeface="ＭＳ Ｐゴシック" charset="-128"/>
              <a:cs typeface="Aparajita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8575321" y="786276"/>
            <a:ext cx="4141352" cy="19389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 rtlCol="0" anchor="ctr" anchorCtr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2023</a:t>
            </a:r>
            <a:endParaRPr lang="en-US" sz="1260" b="1" dirty="0">
              <a:solidFill>
                <a:srgbClr val="808080">
                  <a:lumMod val="75000"/>
                </a:srgbClr>
              </a:solidFill>
              <a:latin typeface="Aparajita" panose="020B0604020202020204" pitchFamily="34" charset="0"/>
              <a:ea typeface="ＭＳ Ｐゴシック" charset="-128"/>
              <a:cs typeface="Aparajita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-33420" y="1380359"/>
            <a:ext cx="378565" cy="1781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270" wrap="square" rtlCol="0">
            <a:spAutoFit/>
          </a:bodyPr>
          <a:lstStyle/>
          <a:p>
            <a:pPr algn="ctr"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000000"/>
                </a:solidFill>
                <a:latin typeface="Arial" charset="0"/>
              </a:rPr>
              <a:t>System Releases</a:t>
            </a:r>
            <a:endParaRPr lang="en-US" sz="1260" b="1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>
            <a:off x="3779208" y="1979942"/>
            <a:ext cx="960120" cy="96012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" name="Isosceles Triangle 32"/>
          <p:cNvSpPr/>
          <p:nvPr/>
        </p:nvSpPr>
        <p:spPr bwMode="auto">
          <a:xfrm>
            <a:off x="5239275" y="1677831"/>
            <a:ext cx="225949" cy="27115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" name="TextBox 234"/>
          <p:cNvSpPr txBox="1">
            <a:spLocks noChangeArrowheads="1"/>
          </p:cNvSpPr>
          <p:nvPr/>
        </p:nvSpPr>
        <p:spPr bwMode="auto">
          <a:xfrm>
            <a:off x="4886022" y="1913588"/>
            <a:ext cx="932967" cy="36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EAF100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3/24/22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4674832" y="2320877"/>
            <a:ext cx="1389093" cy="329628"/>
          </a:xfrm>
          <a:prstGeom prst="rect">
            <a:avLst/>
          </a:prstGeom>
          <a:solidFill>
            <a:srgbClr val="74C0C6"/>
          </a:solidFill>
          <a:ln>
            <a:solidFill>
              <a:schemeClr val="tx1"/>
            </a:solidFill>
          </a:ln>
          <a:effectLst/>
        </p:spPr>
        <p:txBody>
          <a:bodyPr wrap="square" lIns="19202" tIns="19202" rIns="19202" bIns="19202" rtlCol="0">
            <a:spAutoFit/>
          </a:bodyPr>
          <a:lstStyle/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DC-FS (~55K SLOC)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ES3 (~18K SLOC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945" b="1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Isosceles Triangle 35"/>
          <p:cNvSpPr/>
          <p:nvPr/>
        </p:nvSpPr>
        <p:spPr bwMode="auto">
          <a:xfrm>
            <a:off x="7220602" y="1677831"/>
            <a:ext cx="222335" cy="27115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7" name="TextBox 234"/>
          <p:cNvSpPr txBox="1">
            <a:spLocks noChangeArrowheads="1"/>
          </p:cNvSpPr>
          <p:nvPr/>
        </p:nvSpPr>
        <p:spPr bwMode="auto">
          <a:xfrm>
            <a:off x="6970175" y="1913588"/>
            <a:ext cx="720091" cy="36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EAF200</a:t>
            </a: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9/8/22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6591913" y="2325669"/>
            <a:ext cx="1503829" cy="765901"/>
          </a:xfrm>
          <a:prstGeom prst="rect">
            <a:avLst/>
          </a:prstGeom>
          <a:solidFill>
            <a:srgbClr val="74C0C6"/>
          </a:solidFill>
          <a:ln>
            <a:solidFill>
              <a:schemeClr val="tx1"/>
            </a:solidFill>
          </a:ln>
          <a:effectLst/>
        </p:spPr>
        <p:txBody>
          <a:bodyPr wrap="square" lIns="19202" tIns="19202" rIns="19202" bIns="19202" rtlCol="0">
            <a:spAutoFit/>
          </a:bodyPr>
          <a:lstStyle/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NavCan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(~11K 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SLOC) 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ES3 Network (~3K SLOC)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DC-FS (~3K SLOC)</a:t>
            </a:r>
            <a:endParaRPr lang="en-US" sz="945" b="1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QP 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Draw (SIG 1721A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CSS-</a:t>
            </a:r>
            <a:r>
              <a:rPr lang="en-US" sz="945" b="1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Wx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(SIG 2001)</a:t>
            </a:r>
          </a:p>
        </p:txBody>
      </p:sp>
      <p:sp>
        <p:nvSpPr>
          <p:cNvPr id="39" name="Isosceles Triangle 38"/>
          <p:cNvSpPr/>
          <p:nvPr/>
        </p:nvSpPr>
        <p:spPr bwMode="auto">
          <a:xfrm>
            <a:off x="2761066" y="1677831"/>
            <a:ext cx="257031" cy="26452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" name="TextBox 234"/>
          <p:cNvSpPr txBox="1">
            <a:spLocks noChangeArrowheads="1"/>
          </p:cNvSpPr>
          <p:nvPr/>
        </p:nvSpPr>
        <p:spPr bwMode="auto">
          <a:xfrm>
            <a:off x="2545334" y="1913588"/>
            <a:ext cx="720091" cy="36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EAE500</a:t>
            </a: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8/26/21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2391262" y="2318608"/>
            <a:ext cx="1699914" cy="475052"/>
          </a:xfrm>
          <a:prstGeom prst="rect">
            <a:avLst/>
          </a:prstGeom>
          <a:solidFill>
            <a:srgbClr val="74C0C6"/>
          </a:solidFill>
          <a:ln>
            <a:solidFill>
              <a:schemeClr val="tx1"/>
            </a:solidFill>
          </a:ln>
          <a:effectLst/>
        </p:spPr>
        <p:txBody>
          <a:bodyPr wrap="square" lIns="19202" tIns="19202" rIns="19202" bIns="19202" rtlCol="0">
            <a:spAutoFit/>
          </a:bodyPr>
          <a:lstStyle/>
          <a:p>
            <a:pPr marL="176689" indent="-113348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ES3 Network (SIG 1899A)</a:t>
            </a:r>
          </a:p>
          <a:p>
            <a:pPr marL="176689" indent="-113348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RHEL 7.9 (SIG 1988)</a:t>
            </a:r>
          </a:p>
          <a:p>
            <a:pPr marL="176689" indent="-113348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945" b="1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Tailswap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issue (SIG 2009)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287668" y="5248239"/>
            <a:ext cx="3769073" cy="12829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txBody>
          <a:bodyPr wrap="square" lIns="57607" tIns="19202" rIns="38405" bIns="19202" rtlCol="0">
            <a:spAutoFit/>
          </a:bodyPr>
          <a:lstStyle/>
          <a:p>
            <a:pPr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55" b="1" i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Approach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155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Near term releases to support critical sustainment content to avoid realization of sustainment &amp; performance risks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155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ES3 and DC FS delivered in EAF100 in March ’22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155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 Canada delayed to fall ’22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155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 mitigation: FS hard tie-off can be implemented in EAF100 if COVID impacts continue</a:t>
            </a:r>
          </a:p>
        </p:txBody>
      </p:sp>
      <p:sp>
        <p:nvSpPr>
          <p:cNvPr id="43" name="Isosceles Triangle 42"/>
          <p:cNvSpPr/>
          <p:nvPr/>
        </p:nvSpPr>
        <p:spPr bwMode="auto">
          <a:xfrm>
            <a:off x="647700" y="1696881"/>
            <a:ext cx="241889" cy="233444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" name="TextBox 234"/>
          <p:cNvSpPr txBox="1">
            <a:spLocks noChangeArrowheads="1"/>
          </p:cNvSpPr>
          <p:nvPr/>
        </p:nvSpPr>
        <p:spPr bwMode="auto">
          <a:xfrm>
            <a:off x="273370" y="1913588"/>
            <a:ext cx="931887" cy="36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EAE410  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2/18/2021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4424771" y="5245546"/>
            <a:ext cx="3169925" cy="12829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txBody>
          <a:bodyPr wrap="square" lIns="19202" tIns="19202" rIns="19202" bIns="19202" rtlCol="0">
            <a:spAutoFit/>
          </a:bodyPr>
          <a:lstStyle/>
          <a:p>
            <a:pPr marL="61674"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55" b="1" i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Assumptions </a:t>
            </a:r>
            <a:r>
              <a:rPr lang="en-US" sz="115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155" b="1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023" indent="-118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155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SMEs starting 2/15/21, 7 SMEs starting 5/10/21, and 9 (full) SMEs starting 6/1/21</a:t>
            </a:r>
          </a:p>
          <a:p>
            <a:pPr marL="180023" indent="-118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155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meet FAA COVID requirements adhering to CDC recommended precautions and OSHA </a:t>
            </a:r>
            <a:r>
              <a:rPr lang="en-US" sz="1155" i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3990-03 guidelines</a:t>
            </a:r>
            <a:endParaRPr lang="en-US" sz="1155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1674" defTabSz="96012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155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 bwMode="auto">
          <a:xfrm>
            <a:off x="11438808" y="380045"/>
            <a:ext cx="1318830" cy="37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6012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260" dirty="0">
                <a:solidFill>
                  <a:srgbClr val="FFFFFF">
                    <a:lumMod val="65000"/>
                  </a:srgbClr>
                </a:solidFill>
                <a:latin typeface="Arial"/>
                <a:cs typeface="Arial" panose="020B0604020202020204" pitchFamily="34" charset="0"/>
              </a:rPr>
              <a:t>V3.4 4/8/21</a:t>
            </a:r>
            <a:endParaRPr lang="en-US" altLang="en-US" sz="1260" dirty="0">
              <a:solidFill>
                <a:srgbClr val="FFFFFF">
                  <a:lumMod val="65000"/>
                </a:srgbClr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A04B4C-54D5-434E-8021-398DBF614605}"/>
              </a:ext>
            </a:extLst>
          </p:cNvPr>
          <p:cNvSpPr txBox="1"/>
          <p:nvPr/>
        </p:nvSpPr>
        <p:spPr bwMode="auto">
          <a:xfrm>
            <a:off x="11742467" y="947049"/>
            <a:ext cx="8325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96012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808080">
                    <a:lumMod val="75000"/>
                  </a:srgbClr>
                </a:solidFill>
                <a:latin typeface="Aparajita" panose="020B0604020202020204" pitchFamily="34" charset="0"/>
                <a:ea typeface="ＭＳ Ｐゴシック" charset="-128"/>
                <a:cs typeface="Aparajita" panose="020B0604020202020204" pitchFamily="34" charset="0"/>
              </a:rPr>
              <a:t>Q4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291983" y="1183305"/>
            <a:ext cx="12431895" cy="10707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49" name="Isosceles Triangle 48"/>
          <p:cNvSpPr/>
          <p:nvPr/>
        </p:nvSpPr>
        <p:spPr bwMode="auto">
          <a:xfrm>
            <a:off x="9061972" y="1677831"/>
            <a:ext cx="234428" cy="26452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" name="TextBox 234"/>
          <p:cNvSpPr txBox="1">
            <a:spLocks noChangeArrowheads="1"/>
          </p:cNvSpPr>
          <p:nvPr/>
        </p:nvSpPr>
        <p:spPr bwMode="auto">
          <a:xfrm>
            <a:off x="8822592" y="1913588"/>
            <a:ext cx="720091" cy="36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EAF300</a:t>
            </a: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3/16/23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1" name="Isosceles Triangle 50"/>
          <p:cNvSpPr/>
          <p:nvPr/>
        </p:nvSpPr>
        <p:spPr bwMode="auto">
          <a:xfrm>
            <a:off x="11013220" y="1677831"/>
            <a:ext cx="220117" cy="26452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2" name="TextBox 234"/>
          <p:cNvSpPr txBox="1">
            <a:spLocks noChangeArrowheads="1"/>
          </p:cNvSpPr>
          <p:nvPr/>
        </p:nvSpPr>
        <p:spPr bwMode="auto">
          <a:xfrm>
            <a:off x="10766261" y="1913588"/>
            <a:ext cx="720091" cy="36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9190" tIns="19190" rIns="19190" bIns="19190">
            <a:spAutoFit/>
          </a:bodyPr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EAF400</a:t>
            </a:r>
          </a:p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1" dirty="0">
                <a:solidFill>
                  <a:srgbClr val="000000"/>
                </a:solidFill>
                <a:latin typeface="Calibri" panose="020F0502020204030204"/>
                <a:cs typeface="Arial" charset="0"/>
              </a:rPr>
              <a:t>8/17/23</a:t>
            </a:r>
            <a:endParaRPr lang="en-US" sz="1050" b="1" dirty="0">
              <a:solidFill>
                <a:srgbClr val="000000"/>
              </a:solidFill>
              <a:latin typeface="Calibri" panose="020F0502020204030204"/>
              <a:cs typeface="Arial" charset="0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00669" y="3373005"/>
            <a:ext cx="12398658" cy="48474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  <a:effectLst/>
        </p:spPr>
        <p:txBody>
          <a:bodyPr vert="horz" wrap="square" lIns="96012" tIns="48006" rIns="96012" bIns="48006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60120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endParaRPr lang="en-US" sz="252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34162" y="3642352"/>
            <a:ext cx="847530" cy="231866"/>
          </a:xfrm>
          <a:prstGeom prst="rect">
            <a:avLst/>
          </a:prstGeom>
          <a:solidFill>
            <a:srgbClr val="D6BCEA"/>
          </a:solidFill>
          <a:ln w="9525" cap="flat" cmpd="sng" algn="ctr">
            <a:noFill/>
            <a:prstDash val="solid"/>
          </a:ln>
          <a:effectLst/>
        </p:spPr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TR2 Keysite</a:t>
            </a:r>
            <a:endParaRPr lang="en-US" sz="840" b="1" i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359319" y="4388836"/>
            <a:ext cx="4190807" cy="207756"/>
          </a:xfrm>
          <a:prstGeom prst="rect">
            <a:avLst/>
          </a:prstGeom>
          <a:solidFill>
            <a:srgbClr val="6CF0A1"/>
          </a:solidFill>
          <a:ln w="9525" cap="flat" cmpd="sng" algn="ctr">
            <a:noFill/>
            <a:prstDash val="solid"/>
          </a:ln>
          <a:effectLst/>
        </p:spPr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Data Comm Initial Services </a:t>
            </a: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Waterfall (Re-planning)</a:t>
            </a:r>
            <a:endParaRPr lang="en-US" sz="840" b="1" i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604126" y="3642352"/>
            <a:ext cx="4128516" cy="217714"/>
          </a:xfrm>
          <a:prstGeom prst="rect">
            <a:avLst/>
          </a:prstGeom>
          <a:solidFill>
            <a:srgbClr val="B07BD7"/>
          </a:solidFill>
          <a:ln w="9525" cap="flat" cmpd="sng" algn="ctr">
            <a:noFill/>
            <a:prstDash val="solid"/>
          </a:ln>
          <a:effectLst/>
        </p:spPr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ES3-ESS Waterfall</a:t>
            </a:r>
            <a:endParaRPr lang="en-US" sz="840" b="1" i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477231" y="3642352"/>
            <a:ext cx="4992624" cy="231866"/>
          </a:xfrm>
          <a:prstGeom prst="rect">
            <a:avLst/>
          </a:prstGeom>
          <a:solidFill>
            <a:srgbClr val="D6BCEA"/>
          </a:solidFill>
          <a:ln w="9525" cap="flat" cmpd="sng" algn="ctr">
            <a:noFill/>
            <a:prstDash val="solid"/>
          </a:ln>
          <a:effectLst/>
        </p:spPr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TR2 Waterfall</a:t>
            </a:r>
            <a:endParaRPr lang="en-US" sz="840" b="1" i="1" kern="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307040" y="3375790"/>
            <a:ext cx="12423035" cy="523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59" name="Rectangle 58"/>
          <p:cNvSpPr/>
          <p:nvPr/>
        </p:nvSpPr>
        <p:spPr>
          <a:xfrm>
            <a:off x="1645336" y="4011764"/>
            <a:ext cx="2269819" cy="234283"/>
          </a:xfrm>
          <a:prstGeom prst="rect">
            <a:avLst/>
          </a:prstGeom>
          <a:solidFill>
            <a:srgbClr val="79C6FF"/>
          </a:solidFill>
          <a:ln w="9525" cap="flat" cmpd="sng" algn="ctr">
            <a:noFill/>
            <a:prstDash val="solid"/>
          </a:ln>
          <a:effectLst/>
        </p:spPr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NAV Canada Infrastructure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572982" y="4011764"/>
            <a:ext cx="3070579" cy="239325"/>
          </a:xfrm>
          <a:prstGeom prst="rect">
            <a:avLst/>
          </a:prstGeom>
          <a:solidFill>
            <a:srgbClr val="1199FF"/>
          </a:solidFill>
          <a:ln w="9525" cap="flat" cmpd="sng" algn="ctr">
            <a:noFill/>
            <a:prstDash val="solid"/>
          </a:ln>
          <a:effectLst/>
        </p:spPr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NAV Canada </a:t>
            </a: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Auto Handoff Waterfall (Re-planning)</a:t>
            </a:r>
            <a:endParaRPr lang="en-US" sz="840" b="1" i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479434" y="4738179"/>
            <a:ext cx="4132909" cy="203352"/>
          </a:xfrm>
          <a:prstGeom prst="rect">
            <a:avLst/>
          </a:prstGeom>
          <a:solidFill>
            <a:srgbClr val="16D865"/>
          </a:solidFill>
          <a:ln w="9525" cap="flat" cmpd="sng" algn="ctr">
            <a:solidFill>
              <a:srgbClr val="92D050"/>
            </a:solidFill>
            <a:prstDash val="solid"/>
          </a:ln>
          <a:effectLst/>
        </p:spPr>
        <p:txBody>
          <a:bodyPr lIns="19190" tIns="19190" rIns="19190" bIns="19190" anchor="ctr"/>
          <a:lstStyle/>
          <a:p>
            <a:pPr algn="ctr" defTabSz="95845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Data </a:t>
            </a:r>
            <a:r>
              <a:rPr lang="en-US" sz="840" b="1" i="1" kern="0" dirty="0" err="1">
                <a:solidFill>
                  <a:srgbClr val="000000"/>
                </a:solidFill>
                <a:latin typeface="Arial"/>
              </a:rPr>
              <a:t>Comm</a:t>
            </a: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Full </a:t>
            </a: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Services </a:t>
            </a:r>
            <a:r>
              <a:rPr lang="en-US" sz="840" b="1" i="1" kern="0" dirty="0">
                <a:solidFill>
                  <a:srgbClr val="000000"/>
                </a:solidFill>
                <a:latin typeface="Arial"/>
              </a:rPr>
              <a:t>Waterfall (Re-planning)</a:t>
            </a:r>
            <a:endParaRPr lang="en-US" sz="840" b="1" i="1" kern="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 flipV="1">
            <a:off x="317504" y="5113103"/>
            <a:ext cx="12381824" cy="9816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63" name="TextBox 62"/>
          <p:cNvSpPr txBox="1"/>
          <p:nvPr/>
        </p:nvSpPr>
        <p:spPr bwMode="auto">
          <a:xfrm>
            <a:off x="-33420" y="3493156"/>
            <a:ext cx="378565" cy="161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270" wrap="square" rtlCol="0">
            <a:spAutoFit/>
          </a:bodyPr>
          <a:lstStyle/>
          <a:p>
            <a:pPr algn="ctr"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60" b="1" dirty="0">
                <a:solidFill>
                  <a:srgbClr val="000000"/>
                </a:solidFill>
                <a:latin typeface="Arial" charset="0"/>
              </a:rPr>
              <a:t>Deployments</a:t>
            </a:r>
            <a:endParaRPr lang="en-US" sz="126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4" name="TextBox 63"/>
          <p:cNvSpPr txBox="1"/>
          <p:nvPr/>
        </p:nvSpPr>
        <p:spPr bwMode="auto">
          <a:xfrm>
            <a:off x="1544143" y="1681007"/>
            <a:ext cx="497819" cy="475052"/>
          </a:xfrm>
          <a:prstGeom prst="rect">
            <a:avLst/>
          </a:prstGeom>
          <a:solidFill>
            <a:srgbClr val="6FAC46"/>
          </a:solidFill>
          <a:ln>
            <a:solidFill>
              <a:srgbClr val="006600"/>
            </a:solidFill>
          </a:ln>
          <a:effectLst/>
        </p:spPr>
        <p:txBody>
          <a:bodyPr wrap="square" lIns="48006" tIns="19202" rIns="19202" bIns="19202" rtlCol="0">
            <a:spAutoFit/>
          </a:bodyPr>
          <a:lstStyle/>
          <a:p>
            <a:pPr algn="ctr"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</a:p>
          <a:p>
            <a:pPr algn="ctr"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RHEL 7.6</a:t>
            </a:r>
          </a:p>
        </p:txBody>
      </p:sp>
      <p:sp>
        <p:nvSpPr>
          <p:cNvPr id="65" name="TextBox 64"/>
          <p:cNvSpPr txBox="1"/>
          <p:nvPr/>
        </p:nvSpPr>
        <p:spPr bwMode="auto">
          <a:xfrm>
            <a:off x="3702134" y="1685095"/>
            <a:ext cx="497819" cy="475052"/>
          </a:xfrm>
          <a:prstGeom prst="rect">
            <a:avLst/>
          </a:prstGeom>
          <a:solidFill>
            <a:srgbClr val="6FAC46"/>
          </a:solidFill>
          <a:ln>
            <a:solidFill>
              <a:srgbClr val="006600"/>
            </a:solidFill>
          </a:ln>
          <a:effectLst/>
        </p:spPr>
        <p:txBody>
          <a:bodyPr wrap="square" lIns="48006" tIns="19202" rIns="19202" bIns="19202" rtlCol="0">
            <a:spAutoFit/>
          </a:bodyPr>
          <a:lstStyle/>
          <a:p>
            <a:pPr algn="ctr"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</a:t>
            </a:r>
          </a:p>
          <a:p>
            <a:pPr algn="ctr" defTabSz="96012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RHEL 7.9</a:t>
            </a:r>
          </a:p>
        </p:txBody>
      </p:sp>
      <p:sp>
        <p:nvSpPr>
          <p:cNvPr id="66" name="TextBox 65"/>
          <p:cNvSpPr txBox="1"/>
          <p:nvPr/>
        </p:nvSpPr>
        <p:spPr bwMode="auto">
          <a:xfrm>
            <a:off x="8443275" y="2319584"/>
            <a:ext cx="1610691" cy="475052"/>
          </a:xfrm>
          <a:prstGeom prst="rect">
            <a:avLst/>
          </a:prstGeom>
          <a:solidFill>
            <a:srgbClr val="74C0C6"/>
          </a:solidFill>
          <a:ln>
            <a:solidFill>
              <a:schemeClr val="tx1"/>
            </a:solidFill>
          </a:ln>
          <a:effectLst/>
        </p:spPr>
        <p:txBody>
          <a:bodyPr wrap="square" lIns="19202" tIns="19202" rIns="19202" bIns="19202" rtlCol="0">
            <a:spAutoFit/>
          </a:bodyPr>
          <a:lstStyle/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ES3  (~22K SLOC)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EE2 (~4K SLOC)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140/ADS-B 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(~4K 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SLOC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945" b="1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 bwMode="auto">
          <a:xfrm>
            <a:off x="10473820" y="2319585"/>
            <a:ext cx="1519035" cy="620477"/>
          </a:xfrm>
          <a:prstGeom prst="rect">
            <a:avLst/>
          </a:prstGeom>
          <a:solidFill>
            <a:srgbClr val="74C0C6"/>
          </a:solidFill>
          <a:ln>
            <a:solidFill>
              <a:schemeClr val="tx1"/>
            </a:solidFill>
          </a:ln>
          <a:effectLst/>
        </p:spPr>
        <p:txBody>
          <a:bodyPr wrap="square" lIns="19202" tIns="19202" rIns="19202" bIns="19202" rtlCol="0">
            <a:spAutoFit/>
          </a:bodyPr>
          <a:lstStyle/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TDM-IP (~12K SLOC)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EE2 (~9K SLOC)</a:t>
            </a: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ES3 (~3K SLOC)</a:t>
            </a:r>
            <a:endParaRPr lang="en-US" sz="945" b="1" i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023" indent="-123349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Offshore (~2K SLOC)</a:t>
            </a:r>
          </a:p>
        </p:txBody>
      </p:sp>
      <p:sp>
        <p:nvSpPr>
          <p:cNvPr id="68" name="TextBox 67"/>
          <p:cNvSpPr txBox="1"/>
          <p:nvPr/>
        </p:nvSpPr>
        <p:spPr bwMode="auto">
          <a:xfrm>
            <a:off x="347337" y="2324225"/>
            <a:ext cx="1811445" cy="620477"/>
          </a:xfrm>
          <a:prstGeom prst="rect">
            <a:avLst/>
          </a:prstGeom>
          <a:solidFill>
            <a:srgbClr val="74C0C6"/>
          </a:solidFill>
          <a:ln>
            <a:solidFill>
              <a:schemeClr val="tx1"/>
            </a:solidFill>
          </a:ln>
          <a:effectLst/>
        </p:spPr>
        <p:txBody>
          <a:bodyPr wrap="square" lIns="19202" tIns="19202" rIns="19202" bIns="19202" rtlCol="0">
            <a:spAutoFit/>
          </a:bodyPr>
          <a:lstStyle/>
          <a:p>
            <a:pPr marL="176689" indent="-113348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NavCan</a:t>
            </a: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Interface (SIG 1814)</a:t>
            </a:r>
          </a:p>
          <a:p>
            <a:pPr marL="176689" indent="-113348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 Workstation (SIG 1891)</a:t>
            </a:r>
          </a:p>
          <a:p>
            <a:pPr marL="176689" indent="-113348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RHEL 7.6 (SIG 1938)</a:t>
            </a:r>
          </a:p>
          <a:p>
            <a:pPr marL="176689" indent="-113348" defTabSz="96012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945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 IS content</a:t>
            </a:r>
          </a:p>
        </p:txBody>
      </p:sp>
    </p:spTree>
    <p:extLst>
      <p:ext uri="{BB962C8B-B14F-4D97-AF65-F5344CB8AC3E}">
        <p14:creationId xmlns:p14="http://schemas.microsoft.com/office/powerpoint/2010/main" val="2151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1327</Words>
  <Application>Microsoft Office PowerPoint</Application>
  <PresentationFormat>Custom</PresentationFormat>
  <Paragraphs>461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ＭＳ Ｐゴシック</vt:lpstr>
      <vt:lpstr>Aparajita</vt:lpstr>
      <vt:lpstr>Arial</vt:lpstr>
      <vt:lpstr>Calibri</vt:lpstr>
      <vt:lpstr>Times New Roman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</dc:title>
  <dc:creator>ismael a-ctr antadil</dc:creator>
  <cp:lastModifiedBy>Hawkins, Peter (FAA)</cp:lastModifiedBy>
  <cp:revision>7</cp:revision>
  <dcterms:created xsi:type="dcterms:W3CDTF">2021-05-06T09:29:02Z</dcterms:created>
  <dcterms:modified xsi:type="dcterms:W3CDTF">2021-05-11T15:21:23Z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2021-04-26T00:00:00Z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2021-05-06T00:00:00Z</vt:filetime>
  </property>
</Properties>
</file>