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51" r:id="rId2"/>
    <p:sldMasterId id="2147483661" r:id="rId3"/>
    <p:sldMasterId id="2147484145" r:id="rId4"/>
    <p:sldMasterId id="2147484159" r:id="rId5"/>
    <p:sldMasterId id="2147487419" r:id="rId6"/>
    <p:sldMasterId id="2147488340" r:id="rId7"/>
  </p:sldMasterIdLst>
  <p:notesMasterIdLst>
    <p:notesMasterId r:id="rId72"/>
  </p:notesMasterIdLst>
  <p:handoutMasterIdLst>
    <p:handoutMasterId r:id="rId73"/>
  </p:handoutMasterIdLst>
  <p:sldIdLst>
    <p:sldId id="700" r:id="rId8"/>
    <p:sldId id="284" r:id="rId9"/>
    <p:sldId id="321" r:id="rId10"/>
    <p:sldId id="295" r:id="rId11"/>
    <p:sldId id="296" r:id="rId12"/>
    <p:sldId id="297" r:id="rId13"/>
    <p:sldId id="323" r:id="rId14"/>
    <p:sldId id="298" r:id="rId15"/>
    <p:sldId id="322" r:id="rId16"/>
    <p:sldId id="708" r:id="rId17"/>
    <p:sldId id="301" r:id="rId18"/>
    <p:sldId id="302" r:id="rId19"/>
    <p:sldId id="303" r:id="rId20"/>
    <p:sldId id="300" r:id="rId21"/>
    <p:sldId id="304" r:id="rId22"/>
    <p:sldId id="291" r:id="rId23"/>
    <p:sldId id="310" r:id="rId24"/>
    <p:sldId id="269" r:id="rId25"/>
    <p:sldId id="279" r:id="rId26"/>
    <p:sldId id="710" r:id="rId27"/>
    <p:sldId id="293" r:id="rId28"/>
    <p:sldId id="709" r:id="rId29"/>
    <p:sldId id="307" r:id="rId30"/>
    <p:sldId id="306" r:id="rId31"/>
    <p:sldId id="707" r:id="rId32"/>
    <p:sldId id="385" r:id="rId33"/>
    <p:sldId id="308" r:id="rId34"/>
    <p:sldId id="309" r:id="rId35"/>
    <p:sldId id="272" r:id="rId36"/>
    <p:sldId id="292" r:id="rId37"/>
    <p:sldId id="294" r:id="rId38"/>
    <p:sldId id="305" r:id="rId39"/>
    <p:sldId id="324" r:id="rId40"/>
    <p:sldId id="702" r:id="rId41"/>
    <p:sldId id="312" r:id="rId42"/>
    <p:sldId id="311" r:id="rId43"/>
    <p:sldId id="339" r:id="rId44"/>
    <p:sldId id="317" r:id="rId45"/>
    <p:sldId id="351" r:id="rId46"/>
    <p:sldId id="360" r:id="rId47"/>
    <p:sldId id="361" r:id="rId48"/>
    <p:sldId id="315" r:id="rId49"/>
    <p:sldId id="320" r:id="rId50"/>
    <p:sldId id="705" r:id="rId51"/>
    <p:sldId id="365" r:id="rId52"/>
    <p:sldId id="350" r:id="rId53"/>
    <p:sldId id="349" r:id="rId54"/>
    <p:sldId id="338" r:id="rId55"/>
    <p:sldId id="336" r:id="rId56"/>
    <p:sldId id="354" r:id="rId57"/>
    <p:sldId id="343" r:id="rId58"/>
    <p:sldId id="706" r:id="rId59"/>
    <p:sldId id="368" r:id="rId60"/>
    <p:sldId id="370" r:id="rId61"/>
    <p:sldId id="371" r:id="rId62"/>
    <p:sldId id="376" r:id="rId63"/>
    <p:sldId id="377" r:id="rId64"/>
    <p:sldId id="378" r:id="rId65"/>
    <p:sldId id="379" r:id="rId66"/>
    <p:sldId id="369" r:id="rId67"/>
    <p:sldId id="381" r:id="rId68"/>
    <p:sldId id="382" r:id="rId69"/>
    <p:sldId id="383" r:id="rId70"/>
    <p:sldId id="384" r:id="rId71"/>
  </p:sldIdLst>
  <p:sldSz cx="9144000" cy="6858000" type="screen4x3"/>
  <p:notesSz cx="7004050" cy="9223375"/>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536">
          <p15:clr>
            <a:srgbClr val="A4A3A4"/>
          </p15:clr>
        </p15:guide>
        <p15:guide id="2" pos="3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Richard Smolen" initials="RS" lastIdx="9" clrIdx="6"/>
  <p:cmAuthor id="1" name="Ray Peterson" initials="RP [2]" lastIdx="1" clrIdx="0"/>
  <p:cmAuthor id="2" name="Ray Peterson" initials="RP [3]" lastIdx="1" clrIdx="1"/>
  <p:cmAuthor id="3" name="Ray Peterson" initials="RP [4]" lastIdx="1" clrIdx="2"/>
  <p:cmAuthor id="4" name="Ray Peterson" initials="RP [5]" lastIdx="1" clrIdx="3"/>
  <p:cmAuthor id="5" name="Ray Peterson" initials="RP [6]" lastIdx="1" clrIdx="4"/>
  <p:cmAuthor id="6" name="Ray Peterson" initials="RP [7]" lastIdx="1" clrIdx="5"/>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3C25C9"/>
    <a:srgbClr val="557BC7"/>
    <a:srgbClr val="D750CE"/>
    <a:srgbClr val="FF0066"/>
    <a:srgbClr val="AAB3FF"/>
    <a:srgbClr val="FF0000"/>
    <a:srgbClr val="FF9933"/>
    <a:srgbClr val="EA8414"/>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24" autoAdjust="0"/>
    <p:restoredTop sz="95400"/>
  </p:normalViewPr>
  <p:slideViewPr>
    <p:cSldViewPr snapToGrid="0">
      <p:cViewPr varScale="1">
        <p:scale>
          <a:sx n="88" d="100"/>
          <a:sy n="88" d="100"/>
        </p:scale>
        <p:origin x="1426" y="67"/>
      </p:cViewPr>
      <p:guideLst>
        <p:guide orient="horz" pos="536"/>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6" d="100"/>
        <a:sy n="9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viewProps" Target="viewProps.xml"/><Relationship Id="rId7" Type="http://schemas.openxmlformats.org/officeDocument/2006/relationships/slideMaster" Target="slideMasters/slideMaster6.xml"/><Relationship Id="rId71" Type="http://schemas.openxmlformats.org/officeDocument/2006/relationships/slide" Target="slides/slide64.xml"/><Relationship Id="rId2" Type="http://schemas.openxmlformats.org/officeDocument/2006/relationships/slideMaster" Target="slideMasters/slideMaster1.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commentAuthors" Target="commentAuthors.xml"/><Relationship Id="rId5" Type="http://schemas.openxmlformats.org/officeDocument/2006/relationships/slideMaster" Target="slideMasters/slideMaster4.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Master" Target="slideMasters/slideMaster3.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notesMaster" Target="notesMasters/notesMaster1.xml"/><Relationship Id="rId3"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3035300" cy="461963"/>
          </a:xfrm>
          <a:prstGeom prst="rect">
            <a:avLst/>
          </a:prstGeom>
          <a:noFill/>
          <a:ln>
            <a:noFill/>
          </a:ln>
          <a:effectLst/>
          <a:extLst/>
        </p:spPr>
        <p:txBody>
          <a:bodyPr vert="horz" wrap="square" lIns="91020" tIns="45510" rIns="91020" bIns="45510" numCol="1" anchor="t" anchorCtr="0" compatLnSpc="1">
            <a:prstTxWarp prst="textNoShape">
              <a:avLst/>
            </a:prstTxWarp>
          </a:bodyPr>
          <a:lstStyle>
            <a:lvl1pPr defTabSz="911225" eaLnBrk="1" hangingPunct="1">
              <a:defRPr sz="1200" smtClean="0">
                <a:latin typeface="Times New Roman" charset="0"/>
              </a:defRPr>
            </a:lvl1pPr>
          </a:lstStyle>
          <a:p>
            <a:pPr>
              <a:defRPr/>
            </a:pPr>
            <a:endParaRPr lang="en-US" altLang="en-US"/>
          </a:p>
        </p:txBody>
      </p:sp>
      <p:sp>
        <p:nvSpPr>
          <p:cNvPr id="24579" name="Rectangle 3"/>
          <p:cNvSpPr>
            <a:spLocks noGrp="1" noChangeArrowheads="1"/>
          </p:cNvSpPr>
          <p:nvPr>
            <p:ph type="dt" sz="quarter" idx="1"/>
          </p:nvPr>
        </p:nvSpPr>
        <p:spPr bwMode="auto">
          <a:xfrm>
            <a:off x="3968750" y="0"/>
            <a:ext cx="3035300" cy="461963"/>
          </a:xfrm>
          <a:prstGeom prst="rect">
            <a:avLst/>
          </a:prstGeom>
          <a:noFill/>
          <a:ln>
            <a:noFill/>
          </a:ln>
          <a:effectLst/>
          <a:extLst/>
        </p:spPr>
        <p:txBody>
          <a:bodyPr vert="horz" wrap="square" lIns="91020" tIns="45510" rIns="91020" bIns="45510" numCol="1" anchor="t" anchorCtr="0" compatLnSpc="1">
            <a:prstTxWarp prst="textNoShape">
              <a:avLst/>
            </a:prstTxWarp>
          </a:bodyPr>
          <a:lstStyle>
            <a:lvl1pPr algn="r" defTabSz="911225" eaLnBrk="1" hangingPunct="1">
              <a:defRPr sz="1200" smtClean="0">
                <a:latin typeface="Times New Roman" charset="0"/>
              </a:defRPr>
            </a:lvl1pPr>
          </a:lstStyle>
          <a:p>
            <a:pPr>
              <a:defRPr/>
            </a:pPr>
            <a:endParaRPr lang="en-US" altLang="en-US"/>
          </a:p>
        </p:txBody>
      </p:sp>
      <p:sp>
        <p:nvSpPr>
          <p:cNvPr id="24580" name="Rectangle 4"/>
          <p:cNvSpPr>
            <a:spLocks noGrp="1" noChangeArrowheads="1"/>
          </p:cNvSpPr>
          <p:nvPr>
            <p:ph type="ftr" sz="quarter" idx="2"/>
          </p:nvPr>
        </p:nvSpPr>
        <p:spPr bwMode="auto">
          <a:xfrm>
            <a:off x="0" y="8761413"/>
            <a:ext cx="3035300" cy="461962"/>
          </a:xfrm>
          <a:prstGeom prst="rect">
            <a:avLst/>
          </a:prstGeom>
          <a:noFill/>
          <a:ln>
            <a:noFill/>
          </a:ln>
          <a:effectLst/>
          <a:extLst/>
        </p:spPr>
        <p:txBody>
          <a:bodyPr vert="horz" wrap="square" lIns="91020" tIns="45510" rIns="91020" bIns="45510" numCol="1" anchor="b" anchorCtr="0" compatLnSpc="1">
            <a:prstTxWarp prst="textNoShape">
              <a:avLst/>
            </a:prstTxWarp>
          </a:bodyPr>
          <a:lstStyle>
            <a:lvl1pPr defTabSz="911225" eaLnBrk="1" hangingPunct="1">
              <a:defRPr sz="1200" smtClean="0">
                <a:latin typeface="Times New Roman" charset="0"/>
              </a:defRPr>
            </a:lvl1pPr>
          </a:lstStyle>
          <a:p>
            <a:pPr>
              <a:defRPr/>
            </a:pPr>
            <a:endParaRPr lang="en-US" altLang="en-US"/>
          </a:p>
        </p:txBody>
      </p:sp>
      <p:sp>
        <p:nvSpPr>
          <p:cNvPr id="24581" name="Rectangle 5"/>
          <p:cNvSpPr>
            <a:spLocks noGrp="1" noChangeArrowheads="1"/>
          </p:cNvSpPr>
          <p:nvPr>
            <p:ph type="sldNum" sz="quarter" idx="3"/>
          </p:nvPr>
        </p:nvSpPr>
        <p:spPr bwMode="auto">
          <a:xfrm>
            <a:off x="3968750" y="8761413"/>
            <a:ext cx="3035300" cy="461962"/>
          </a:xfrm>
          <a:prstGeom prst="rect">
            <a:avLst/>
          </a:prstGeom>
          <a:noFill/>
          <a:ln>
            <a:noFill/>
          </a:ln>
          <a:effectLst/>
          <a:extLst/>
        </p:spPr>
        <p:txBody>
          <a:bodyPr vert="horz" wrap="square" lIns="91020" tIns="45510" rIns="91020" bIns="45510" numCol="1" anchor="b" anchorCtr="0" compatLnSpc="1">
            <a:prstTxWarp prst="textNoShape">
              <a:avLst/>
            </a:prstTxWarp>
          </a:bodyPr>
          <a:lstStyle>
            <a:lvl1pPr algn="r" defTabSz="911225" eaLnBrk="1" hangingPunct="1">
              <a:defRPr sz="1200" smtClean="0">
                <a:latin typeface="Times New Roman" charset="0"/>
              </a:defRPr>
            </a:lvl1pPr>
          </a:lstStyle>
          <a:p>
            <a:pPr>
              <a:defRPr/>
            </a:pPr>
            <a:fld id="{99519792-1F98-464D-AD64-612B56A2D219}" type="slidenum">
              <a:rPr lang="en-US" altLang="en-US"/>
              <a:pPr>
                <a:defRPr/>
              </a:pPr>
              <a:t>‹#›</a:t>
            </a:fld>
            <a:endParaRPr lang="en-US" altLang="en-US"/>
          </a:p>
        </p:txBody>
      </p:sp>
    </p:spTree>
    <p:extLst>
      <p:ext uri="{BB962C8B-B14F-4D97-AF65-F5344CB8AC3E}">
        <p14:creationId xmlns:p14="http://schemas.microsoft.com/office/powerpoint/2010/main" val="4242117865"/>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3035300" cy="461963"/>
          </a:xfrm>
          <a:prstGeom prst="rect">
            <a:avLst/>
          </a:prstGeom>
          <a:noFill/>
          <a:ln>
            <a:noFill/>
          </a:ln>
          <a:effectLst/>
          <a:extLst/>
        </p:spPr>
        <p:txBody>
          <a:bodyPr vert="horz" wrap="square" lIns="91020" tIns="45510" rIns="91020" bIns="45510" numCol="1" anchor="t" anchorCtr="0" compatLnSpc="1">
            <a:prstTxWarp prst="textNoShape">
              <a:avLst/>
            </a:prstTxWarp>
          </a:bodyPr>
          <a:lstStyle>
            <a:lvl1pPr defTabSz="911225" eaLnBrk="1" hangingPunct="1">
              <a:defRPr sz="1200" smtClean="0">
                <a:latin typeface="Times New Roman" charset="0"/>
              </a:defRPr>
            </a:lvl1pPr>
          </a:lstStyle>
          <a:p>
            <a:pPr>
              <a:defRPr/>
            </a:pPr>
            <a:endParaRPr lang="en-US" altLang="en-US"/>
          </a:p>
        </p:txBody>
      </p:sp>
      <p:sp>
        <p:nvSpPr>
          <p:cNvPr id="21507" name="Rectangle 3"/>
          <p:cNvSpPr>
            <a:spLocks noGrp="1" noChangeArrowheads="1"/>
          </p:cNvSpPr>
          <p:nvPr>
            <p:ph type="dt" idx="1"/>
          </p:nvPr>
        </p:nvSpPr>
        <p:spPr bwMode="auto">
          <a:xfrm>
            <a:off x="3968750" y="0"/>
            <a:ext cx="3035300" cy="461963"/>
          </a:xfrm>
          <a:prstGeom prst="rect">
            <a:avLst/>
          </a:prstGeom>
          <a:noFill/>
          <a:ln>
            <a:noFill/>
          </a:ln>
          <a:effectLst/>
          <a:extLst/>
        </p:spPr>
        <p:txBody>
          <a:bodyPr vert="horz" wrap="square" lIns="91020" tIns="45510" rIns="91020" bIns="45510" numCol="1" anchor="t" anchorCtr="0" compatLnSpc="1">
            <a:prstTxWarp prst="textNoShape">
              <a:avLst/>
            </a:prstTxWarp>
          </a:bodyPr>
          <a:lstStyle>
            <a:lvl1pPr algn="r" defTabSz="911225" eaLnBrk="1" hangingPunct="1">
              <a:defRPr sz="1200" smtClean="0">
                <a:latin typeface="Times New Roman" charset="0"/>
              </a:defRPr>
            </a:lvl1pPr>
          </a:lstStyle>
          <a:p>
            <a:pPr>
              <a:defRPr/>
            </a:pPr>
            <a:endParaRPr lang="en-US" altLang="en-US"/>
          </a:p>
        </p:txBody>
      </p:sp>
      <p:sp>
        <p:nvSpPr>
          <p:cNvPr id="53252" name="Rectangle 4"/>
          <p:cNvSpPr>
            <a:spLocks noGrp="1" noRot="1" noChangeAspect="1" noChangeArrowheads="1" noTextEdit="1"/>
          </p:cNvSpPr>
          <p:nvPr>
            <p:ph type="sldImg" idx="2"/>
          </p:nvPr>
        </p:nvSpPr>
        <p:spPr bwMode="auto">
          <a:xfrm>
            <a:off x="1198563" y="692150"/>
            <a:ext cx="4610100" cy="3457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9" name="Rectangle 5"/>
          <p:cNvSpPr>
            <a:spLocks noGrp="1" noChangeArrowheads="1"/>
          </p:cNvSpPr>
          <p:nvPr>
            <p:ph type="body" sz="quarter" idx="3"/>
          </p:nvPr>
        </p:nvSpPr>
        <p:spPr bwMode="auto">
          <a:xfrm>
            <a:off x="933450" y="4381500"/>
            <a:ext cx="5137150" cy="4149725"/>
          </a:xfrm>
          <a:prstGeom prst="rect">
            <a:avLst/>
          </a:prstGeom>
          <a:noFill/>
          <a:ln>
            <a:noFill/>
          </a:ln>
          <a:effectLst/>
          <a:extLst/>
        </p:spPr>
        <p:txBody>
          <a:bodyPr vert="horz" wrap="square" lIns="91020" tIns="45510" rIns="91020" bIns="4551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1510" name="Rectangle 6"/>
          <p:cNvSpPr>
            <a:spLocks noGrp="1" noChangeArrowheads="1"/>
          </p:cNvSpPr>
          <p:nvPr>
            <p:ph type="ftr" sz="quarter" idx="4"/>
          </p:nvPr>
        </p:nvSpPr>
        <p:spPr bwMode="auto">
          <a:xfrm>
            <a:off x="0" y="8761413"/>
            <a:ext cx="3035300" cy="461962"/>
          </a:xfrm>
          <a:prstGeom prst="rect">
            <a:avLst/>
          </a:prstGeom>
          <a:noFill/>
          <a:ln>
            <a:noFill/>
          </a:ln>
          <a:effectLst/>
          <a:extLst/>
        </p:spPr>
        <p:txBody>
          <a:bodyPr vert="horz" wrap="square" lIns="91020" tIns="45510" rIns="91020" bIns="45510" numCol="1" anchor="b" anchorCtr="0" compatLnSpc="1">
            <a:prstTxWarp prst="textNoShape">
              <a:avLst/>
            </a:prstTxWarp>
          </a:bodyPr>
          <a:lstStyle>
            <a:lvl1pPr defTabSz="911225" eaLnBrk="1" hangingPunct="1">
              <a:defRPr sz="1200" smtClean="0">
                <a:latin typeface="Times New Roman" charset="0"/>
              </a:defRPr>
            </a:lvl1pPr>
          </a:lstStyle>
          <a:p>
            <a:pPr>
              <a:defRPr/>
            </a:pPr>
            <a:endParaRPr lang="en-US" altLang="en-US"/>
          </a:p>
        </p:txBody>
      </p:sp>
      <p:sp>
        <p:nvSpPr>
          <p:cNvPr id="21511" name="Rectangle 7"/>
          <p:cNvSpPr>
            <a:spLocks noGrp="1" noChangeArrowheads="1"/>
          </p:cNvSpPr>
          <p:nvPr>
            <p:ph type="sldNum" sz="quarter" idx="5"/>
          </p:nvPr>
        </p:nvSpPr>
        <p:spPr bwMode="auto">
          <a:xfrm>
            <a:off x="3968750" y="8761413"/>
            <a:ext cx="3035300" cy="461962"/>
          </a:xfrm>
          <a:prstGeom prst="rect">
            <a:avLst/>
          </a:prstGeom>
          <a:noFill/>
          <a:ln>
            <a:noFill/>
          </a:ln>
          <a:effectLst/>
          <a:extLst/>
        </p:spPr>
        <p:txBody>
          <a:bodyPr vert="horz" wrap="square" lIns="91020" tIns="45510" rIns="91020" bIns="45510" numCol="1" anchor="b" anchorCtr="0" compatLnSpc="1">
            <a:prstTxWarp prst="textNoShape">
              <a:avLst/>
            </a:prstTxWarp>
          </a:bodyPr>
          <a:lstStyle>
            <a:lvl1pPr algn="r" defTabSz="911225" eaLnBrk="1" hangingPunct="1">
              <a:defRPr sz="1200" smtClean="0">
                <a:latin typeface="Times New Roman" charset="0"/>
              </a:defRPr>
            </a:lvl1pPr>
          </a:lstStyle>
          <a:p>
            <a:pPr>
              <a:defRPr/>
            </a:pPr>
            <a:fld id="{71AD4C76-AD2E-1546-B763-E3C4597350A4}" type="slidenum">
              <a:rPr lang="en-US" altLang="en-US"/>
              <a:pPr>
                <a:defRPr/>
              </a:pPr>
              <a:t>‹#›</a:t>
            </a:fld>
            <a:endParaRPr lang="en-US" altLang="en-US"/>
          </a:p>
        </p:txBody>
      </p:sp>
    </p:spTree>
    <p:extLst>
      <p:ext uri="{BB962C8B-B14F-4D97-AF65-F5344CB8AC3E}">
        <p14:creationId xmlns:p14="http://schemas.microsoft.com/office/powerpoint/2010/main" val="1511987910"/>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2</a:t>
            </a:fld>
            <a:endParaRPr lang="en-US"/>
          </a:p>
        </p:txBody>
      </p:sp>
    </p:spTree>
    <p:extLst>
      <p:ext uri="{BB962C8B-B14F-4D97-AF65-F5344CB8AC3E}">
        <p14:creationId xmlns:p14="http://schemas.microsoft.com/office/powerpoint/2010/main" val="1032999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11</a:t>
            </a:fld>
            <a:endParaRPr lang="en-US"/>
          </a:p>
        </p:txBody>
      </p:sp>
    </p:spTree>
    <p:extLst>
      <p:ext uri="{BB962C8B-B14F-4D97-AF65-F5344CB8AC3E}">
        <p14:creationId xmlns:p14="http://schemas.microsoft.com/office/powerpoint/2010/main" val="3789042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12</a:t>
            </a:fld>
            <a:endParaRPr lang="en-US"/>
          </a:p>
        </p:txBody>
      </p:sp>
    </p:spTree>
    <p:extLst>
      <p:ext uri="{BB962C8B-B14F-4D97-AF65-F5344CB8AC3E}">
        <p14:creationId xmlns:p14="http://schemas.microsoft.com/office/powerpoint/2010/main" val="2500859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13</a:t>
            </a:fld>
            <a:endParaRPr lang="en-US"/>
          </a:p>
        </p:txBody>
      </p:sp>
    </p:spTree>
    <p:extLst>
      <p:ext uri="{BB962C8B-B14F-4D97-AF65-F5344CB8AC3E}">
        <p14:creationId xmlns:p14="http://schemas.microsoft.com/office/powerpoint/2010/main" val="3097203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14</a:t>
            </a:fld>
            <a:endParaRPr lang="en-US"/>
          </a:p>
        </p:txBody>
      </p:sp>
    </p:spTree>
    <p:extLst>
      <p:ext uri="{BB962C8B-B14F-4D97-AF65-F5344CB8AC3E}">
        <p14:creationId xmlns:p14="http://schemas.microsoft.com/office/powerpoint/2010/main" val="4201556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15</a:t>
            </a:fld>
            <a:endParaRPr lang="en-US"/>
          </a:p>
        </p:txBody>
      </p:sp>
    </p:spTree>
    <p:extLst>
      <p:ext uri="{BB962C8B-B14F-4D97-AF65-F5344CB8AC3E}">
        <p14:creationId xmlns:p14="http://schemas.microsoft.com/office/powerpoint/2010/main" val="341734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16</a:t>
            </a:fld>
            <a:endParaRPr lang="en-US"/>
          </a:p>
        </p:txBody>
      </p:sp>
    </p:spTree>
    <p:extLst>
      <p:ext uri="{BB962C8B-B14F-4D97-AF65-F5344CB8AC3E}">
        <p14:creationId xmlns:p14="http://schemas.microsoft.com/office/powerpoint/2010/main" val="39290622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17</a:t>
            </a:fld>
            <a:endParaRPr lang="en-US"/>
          </a:p>
        </p:txBody>
      </p:sp>
    </p:spTree>
    <p:extLst>
      <p:ext uri="{BB962C8B-B14F-4D97-AF65-F5344CB8AC3E}">
        <p14:creationId xmlns:p14="http://schemas.microsoft.com/office/powerpoint/2010/main" val="4097072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18</a:t>
            </a:fld>
            <a:endParaRPr lang="en-US"/>
          </a:p>
        </p:txBody>
      </p:sp>
    </p:spTree>
    <p:extLst>
      <p:ext uri="{BB962C8B-B14F-4D97-AF65-F5344CB8AC3E}">
        <p14:creationId xmlns:p14="http://schemas.microsoft.com/office/powerpoint/2010/main" val="678319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19</a:t>
            </a:fld>
            <a:endParaRPr lang="en-US"/>
          </a:p>
        </p:txBody>
      </p:sp>
    </p:spTree>
    <p:extLst>
      <p:ext uri="{BB962C8B-B14F-4D97-AF65-F5344CB8AC3E}">
        <p14:creationId xmlns:p14="http://schemas.microsoft.com/office/powerpoint/2010/main" val="31368943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20</a:t>
            </a:fld>
            <a:endParaRPr lang="en-US"/>
          </a:p>
        </p:txBody>
      </p:sp>
    </p:spTree>
    <p:extLst>
      <p:ext uri="{BB962C8B-B14F-4D97-AF65-F5344CB8AC3E}">
        <p14:creationId xmlns:p14="http://schemas.microsoft.com/office/powerpoint/2010/main" val="2738419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27D9F1-CC05-4F30-841B-4B173957BBBF}" type="slidenum">
              <a:rPr lang="en-US" smtClean="0"/>
              <a:t>3</a:t>
            </a:fld>
            <a:endParaRPr lang="en-US" dirty="0"/>
          </a:p>
        </p:txBody>
      </p:sp>
    </p:spTree>
    <p:extLst>
      <p:ext uri="{BB962C8B-B14F-4D97-AF65-F5344CB8AC3E}">
        <p14:creationId xmlns:p14="http://schemas.microsoft.com/office/powerpoint/2010/main" val="22353816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21</a:t>
            </a:fld>
            <a:endParaRPr lang="en-US"/>
          </a:p>
        </p:txBody>
      </p:sp>
    </p:spTree>
    <p:extLst>
      <p:ext uri="{BB962C8B-B14F-4D97-AF65-F5344CB8AC3E}">
        <p14:creationId xmlns:p14="http://schemas.microsoft.com/office/powerpoint/2010/main" val="1794650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22</a:t>
            </a:fld>
            <a:endParaRPr lang="en-US"/>
          </a:p>
        </p:txBody>
      </p:sp>
    </p:spTree>
    <p:extLst>
      <p:ext uri="{BB962C8B-B14F-4D97-AF65-F5344CB8AC3E}">
        <p14:creationId xmlns:p14="http://schemas.microsoft.com/office/powerpoint/2010/main" val="31671702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23</a:t>
            </a:fld>
            <a:endParaRPr lang="en-US"/>
          </a:p>
        </p:txBody>
      </p:sp>
    </p:spTree>
    <p:extLst>
      <p:ext uri="{BB962C8B-B14F-4D97-AF65-F5344CB8AC3E}">
        <p14:creationId xmlns:p14="http://schemas.microsoft.com/office/powerpoint/2010/main" val="41776929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24</a:t>
            </a:fld>
            <a:endParaRPr lang="en-US"/>
          </a:p>
        </p:txBody>
      </p:sp>
    </p:spTree>
    <p:extLst>
      <p:ext uri="{BB962C8B-B14F-4D97-AF65-F5344CB8AC3E}">
        <p14:creationId xmlns:p14="http://schemas.microsoft.com/office/powerpoint/2010/main" val="2130579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25</a:t>
            </a:fld>
            <a:endParaRPr lang="en-US"/>
          </a:p>
        </p:txBody>
      </p:sp>
    </p:spTree>
    <p:extLst>
      <p:ext uri="{BB962C8B-B14F-4D97-AF65-F5344CB8AC3E}">
        <p14:creationId xmlns:p14="http://schemas.microsoft.com/office/powerpoint/2010/main" val="24627045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26</a:t>
            </a:fld>
            <a:endParaRPr lang="en-US"/>
          </a:p>
        </p:txBody>
      </p:sp>
    </p:spTree>
    <p:extLst>
      <p:ext uri="{BB962C8B-B14F-4D97-AF65-F5344CB8AC3E}">
        <p14:creationId xmlns:p14="http://schemas.microsoft.com/office/powerpoint/2010/main" val="36056423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27</a:t>
            </a:fld>
            <a:endParaRPr lang="en-US"/>
          </a:p>
        </p:txBody>
      </p:sp>
    </p:spTree>
    <p:extLst>
      <p:ext uri="{BB962C8B-B14F-4D97-AF65-F5344CB8AC3E}">
        <p14:creationId xmlns:p14="http://schemas.microsoft.com/office/powerpoint/2010/main" val="42930171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28</a:t>
            </a:fld>
            <a:endParaRPr lang="en-US"/>
          </a:p>
        </p:txBody>
      </p:sp>
    </p:spTree>
    <p:extLst>
      <p:ext uri="{BB962C8B-B14F-4D97-AF65-F5344CB8AC3E}">
        <p14:creationId xmlns:p14="http://schemas.microsoft.com/office/powerpoint/2010/main" val="25883015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29</a:t>
            </a:fld>
            <a:endParaRPr lang="en-US"/>
          </a:p>
        </p:txBody>
      </p:sp>
    </p:spTree>
    <p:extLst>
      <p:ext uri="{BB962C8B-B14F-4D97-AF65-F5344CB8AC3E}">
        <p14:creationId xmlns:p14="http://schemas.microsoft.com/office/powerpoint/2010/main" val="15070147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15CA844D-FAEA-4833-BB9C-ECB8A03DF91C}" type="slidenum">
              <a:rPr lang="en-US" smtClean="0"/>
              <a:t>30</a:t>
            </a:fld>
            <a:endParaRPr lang="en-US"/>
          </a:p>
        </p:txBody>
      </p:sp>
    </p:spTree>
    <p:extLst>
      <p:ext uri="{BB962C8B-B14F-4D97-AF65-F5344CB8AC3E}">
        <p14:creationId xmlns:p14="http://schemas.microsoft.com/office/powerpoint/2010/main" val="2801150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4</a:t>
            </a:fld>
            <a:endParaRPr lang="en-US"/>
          </a:p>
        </p:txBody>
      </p:sp>
    </p:spTree>
    <p:extLst>
      <p:ext uri="{BB962C8B-B14F-4D97-AF65-F5344CB8AC3E}">
        <p14:creationId xmlns:p14="http://schemas.microsoft.com/office/powerpoint/2010/main" val="36690782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31</a:t>
            </a:fld>
            <a:endParaRPr lang="en-US"/>
          </a:p>
        </p:txBody>
      </p:sp>
    </p:spTree>
    <p:extLst>
      <p:ext uri="{BB962C8B-B14F-4D97-AF65-F5344CB8AC3E}">
        <p14:creationId xmlns:p14="http://schemas.microsoft.com/office/powerpoint/2010/main" val="6161551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32</a:t>
            </a:fld>
            <a:endParaRPr lang="en-US"/>
          </a:p>
        </p:txBody>
      </p:sp>
    </p:spTree>
    <p:extLst>
      <p:ext uri="{BB962C8B-B14F-4D97-AF65-F5344CB8AC3E}">
        <p14:creationId xmlns:p14="http://schemas.microsoft.com/office/powerpoint/2010/main" val="388690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CA844D-FAEA-4833-BB9C-ECB8A03DF91C}" type="slidenum">
              <a:rPr lang="en-US" smtClean="0"/>
              <a:t>33</a:t>
            </a:fld>
            <a:endParaRPr lang="en-US"/>
          </a:p>
        </p:txBody>
      </p:sp>
    </p:spTree>
    <p:extLst>
      <p:ext uri="{BB962C8B-B14F-4D97-AF65-F5344CB8AC3E}">
        <p14:creationId xmlns:p14="http://schemas.microsoft.com/office/powerpoint/2010/main" val="29090884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34</a:t>
            </a:fld>
            <a:endParaRPr lang="en-US"/>
          </a:p>
        </p:txBody>
      </p:sp>
    </p:spTree>
    <p:extLst>
      <p:ext uri="{BB962C8B-B14F-4D97-AF65-F5344CB8AC3E}">
        <p14:creationId xmlns:p14="http://schemas.microsoft.com/office/powerpoint/2010/main" val="12171350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35</a:t>
            </a:fld>
            <a:endParaRPr lang="en-US"/>
          </a:p>
        </p:txBody>
      </p:sp>
    </p:spTree>
    <p:extLst>
      <p:ext uri="{BB962C8B-B14F-4D97-AF65-F5344CB8AC3E}">
        <p14:creationId xmlns:p14="http://schemas.microsoft.com/office/powerpoint/2010/main" val="41835066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36</a:t>
            </a:fld>
            <a:endParaRPr lang="en-US"/>
          </a:p>
        </p:txBody>
      </p:sp>
    </p:spTree>
    <p:extLst>
      <p:ext uri="{BB962C8B-B14F-4D97-AF65-F5344CB8AC3E}">
        <p14:creationId xmlns:p14="http://schemas.microsoft.com/office/powerpoint/2010/main" val="18603404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37</a:t>
            </a:fld>
            <a:endParaRPr lang="en-US"/>
          </a:p>
        </p:txBody>
      </p:sp>
    </p:spTree>
    <p:extLst>
      <p:ext uri="{BB962C8B-B14F-4D97-AF65-F5344CB8AC3E}">
        <p14:creationId xmlns:p14="http://schemas.microsoft.com/office/powerpoint/2010/main" val="31875374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38</a:t>
            </a:fld>
            <a:endParaRPr lang="en-US"/>
          </a:p>
        </p:txBody>
      </p:sp>
    </p:spTree>
    <p:extLst>
      <p:ext uri="{BB962C8B-B14F-4D97-AF65-F5344CB8AC3E}">
        <p14:creationId xmlns:p14="http://schemas.microsoft.com/office/powerpoint/2010/main" val="19026974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39</a:t>
            </a:fld>
            <a:endParaRPr lang="en-US"/>
          </a:p>
        </p:txBody>
      </p:sp>
    </p:spTree>
    <p:extLst>
      <p:ext uri="{BB962C8B-B14F-4D97-AF65-F5344CB8AC3E}">
        <p14:creationId xmlns:p14="http://schemas.microsoft.com/office/powerpoint/2010/main" val="35108254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40</a:t>
            </a:fld>
            <a:endParaRPr lang="en-US"/>
          </a:p>
        </p:txBody>
      </p:sp>
    </p:spTree>
    <p:extLst>
      <p:ext uri="{BB962C8B-B14F-4D97-AF65-F5344CB8AC3E}">
        <p14:creationId xmlns:p14="http://schemas.microsoft.com/office/powerpoint/2010/main" val="4148613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5</a:t>
            </a:fld>
            <a:endParaRPr lang="en-US"/>
          </a:p>
        </p:txBody>
      </p:sp>
    </p:spTree>
    <p:extLst>
      <p:ext uri="{BB962C8B-B14F-4D97-AF65-F5344CB8AC3E}">
        <p14:creationId xmlns:p14="http://schemas.microsoft.com/office/powerpoint/2010/main" val="3485558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41</a:t>
            </a:fld>
            <a:endParaRPr lang="en-US"/>
          </a:p>
        </p:txBody>
      </p:sp>
    </p:spTree>
    <p:extLst>
      <p:ext uri="{BB962C8B-B14F-4D97-AF65-F5344CB8AC3E}">
        <p14:creationId xmlns:p14="http://schemas.microsoft.com/office/powerpoint/2010/main" val="23133579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42</a:t>
            </a:fld>
            <a:endParaRPr lang="en-US"/>
          </a:p>
        </p:txBody>
      </p:sp>
    </p:spTree>
    <p:extLst>
      <p:ext uri="{BB962C8B-B14F-4D97-AF65-F5344CB8AC3E}">
        <p14:creationId xmlns:p14="http://schemas.microsoft.com/office/powerpoint/2010/main" val="28250046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43</a:t>
            </a:fld>
            <a:endParaRPr lang="en-US"/>
          </a:p>
        </p:txBody>
      </p:sp>
    </p:spTree>
    <p:extLst>
      <p:ext uri="{BB962C8B-B14F-4D97-AF65-F5344CB8AC3E}">
        <p14:creationId xmlns:p14="http://schemas.microsoft.com/office/powerpoint/2010/main" val="26255837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44</a:t>
            </a:fld>
            <a:endParaRPr lang="en-US"/>
          </a:p>
        </p:txBody>
      </p:sp>
    </p:spTree>
    <p:extLst>
      <p:ext uri="{BB962C8B-B14F-4D97-AF65-F5344CB8AC3E}">
        <p14:creationId xmlns:p14="http://schemas.microsoft.com/office/powerpoint/2010/main" val="10020461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45</a:t>
            </a:fld>
            <a:endParaRPr lang="en-US"/>
          </a:p>
        </p:txBody>
      </p:sp>
    </p:spTree>
    <p:extLst>
      <p:ext uri="{BB962C8B-B14F-4D97-AF65-F5344CB8AC3E}">
        <p14:creationId xmlns:p14="http://schemas.microsoft.com/office/powerpoint/2010/main" val="9667366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46</a:t>
            </a:fld>
            <a:endParaRPr lang="en-US"/>
          </a:p>
        </p:txBody>
      </p:sp>
    </p:spTree>
    <p:extLst>
      <p:ext uri="{BB962C8B-B14F-4D97-AF65-F5344CB8AC3E}">
        <p14:creationId xmlns:p14="http://schemas.microsoft.com/office/powerpoint/2010/main" val="30615614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47</a:t>
            </a:fld>
            <a:endParaRPr lang="en-US"/>
          </a:p>
        </p:txBody>
      </p:sp>
    </p:spTree>
    <p:extLst>
      <p:ext uri="{BB962C8B-B14F-4D97-AF65-F5344CB8AC3E}">
        <p14:creationId xmlns:p14="http://schemas.microsoft.com/office/powerpoint/2010/main" val="32961558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48</a:t>
            </a:fld>
            <a:endParaRPr lang="en-US"/>
          </a:p>
        </p:txBody>
      </p:sp>
    </p:spTree>
    <p:extLst>
      <p:ext uri="{BB962C8B-B14F-4D97-AF65-F5344CB8AC3E}">
        <p14:creationId xmlns:p14="http://schemas.microsoft.com/office/powerpoint/2010/main" val="5429955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49</a:t>
            </a:fld>
            <a:endParaRPr lang="en-US"/>
          </a:p>
        </p:txBody>
      </p:sp>
    </p:spTree>
    <p:extLst>
      <p:ext uri="{BB962C8B-B14F-4D97-AF65-F5344CB8AC3E}">
        <p14:creationId xmlns:p14="http://schemas.microsoft.com/office/powerpoint/2010/main" val="28307054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50</a:t>
            </a:fld>
            <a:endParaRPr lang="en-US"/>
          </a:p>
        </p:txBody>
      </p:sp>
    </p:spTree>
    <p:extLst>
      <p:ext uri="{BB962C8B-B14F-4D97-AF65-F5344CB8AC3E}">
        <p14:creationId xmlns:p14="http://schemas.microsoft.com/office/powerpoint/2010/main" val="1315740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6</a:t>
            </a:fld>
            <a:endParaRPr lang="en-US"/>
          </a:p>
        </p:txBody>
      </p:sp>
    </p:spTree>
    <p:extLst>
      <p:ext uri="{BB962C8B-B14F-4D97-AF65-F5344CB8AC3E}">
        <p14:creationId xmlns:p14="http://schemas.microsoft.com/office/powerpoint/2010/main" val="25902157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51</a:t>
            </a:fld>
            <a:endParaRPr lang="en-US"/>
          </a:p>
        </p:txBody>
      </p:sp>
    </p:spTree>
    <p:extLst>
      <p:ext uri="{BB962C8B-B14F-4D97-AF65-F5344CB8AC3E}">
        <p14:creationId xmlns:p14="http://schemas.microsoft.com/office/powerpoint/2010/main" val="19308007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52</a:t>
            </a:fld>
            <a:endParaRPr lang="en-US"/>
          </a:p>
        </p:txBody>
      </p:sp>
    </p:spTree>
    <p:extLst>
      <p:ext uri="{BB962C8B-B14F-4D97-AF65-F5344CB8AC3E}">
        <p14:creationId xmlns:p14="http://schemas.microsoft.com/office/powerpoint/2010/main" val="39934869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15CA844D-FAEA-4833-BB9C-ECB8A03DF91C}" type="slidenum">
              <a:rPr lang="en-US" smtClean="0">
                <a:solidFill>
                  <a:prstClr val="black"/>
                </a:solidFill>
              </a:rPr>
              <a:pPr/>
              <a:t>53</a:t>
            </a:fld>
            <a:endParaRPr lang="en-US">
              <a:solidFill>
                <a:prstClr val="black"/>
              </a:solidFill>
            </a:endParaRPr>
          </a:p>
        </p:txBody>
      </p:sp>
    </p:spTree>
    <p:extLst>
      <p:ext uri="{BB962C8B-B14F-4D97-AF65-F5344CB8AC3E}">
        <p14:creationId xmlns:p14="http://schemas.microsoft.com/office/powerpoint/2010/main" val="10542156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solidFill>
                <a:prstClr val="black"/>
              </a:solidFill>
            </a:endParaRPr>
          </a:p>
        </p:txBody>
      </p:sp>
      <p:sp>
        <p:nvSpPr>
          <p:cNvPr id="5" name="Footer Placeholder 4"/>
          <p:cNvSpPr>
            <a:spLocks noGrp="1"/>
          </p:cNvSpPr>
          <p:nvPr>
            <p:ph type="ftr" sz="quarter" idx="11"/>
          </p:nvPr>
        </p:nvSpPr>
        <p:spPr/>
        <p:txBody>
          <a:bodyPr/>
          <a:lstStyle/>
          <a:p>
            <a:pPr>
              <a:defRPr/>
            </a:pPr>
            <a:endParaRPr lang="en-US">
              <a:solidFill>
                <a:prstClr val="black"/>
              </a:solidFill>
            </a:endParaRPr>
          </a:p>
        </p:txBody>
      </p:sp>
      <p:sp>
        <p:nvSpPr>
          <p:cNvPr id="6" name="Slide Number Placeholder 5"/>
          <p:cNvSpPr>
            <a:spLocks noGrp="1"/>
          </p:cNvSpPr>
          <p:nvPr>
            <p:ph type="sldNum" sz="quarter" idx="12"/>
          </p:nvPr>
        </p:nvSpPr>
        <p:spPr/>
        <p:txBody>
          <a:bodyPr/>
          <a:lstStyle/>
          <a:p>
            <a:pPr>
              <a:defRPr/>
            </a:pPr>
            <a:fld id="{C6F910D7-4252-4F58-8D09-336790037157}" type="slidenum">
              <a:rPr lang="en-US" smtClean="0">
                <a:solidFill>
                  <a:prstClr val="black"/>
                </a:solidFill>
              </a:rPr>
              <a:pPr>
                <a:defRPr/>
              </a:pPr>
              <a:t>54</a:t>
            </a:fld>
            <a:endParaRPr lang="en-US">
              <a:solidFill>
                <a:prstClr val="black"/>
              </a:solidFill>
            </a:endParaRPr>
          </a:p>
        </p:txBody>
      </p:sp>
    </p:spTree>
    <p:extLst>
      <p:ext uri="{BB962C8B-B14F-4D97-AF65-F5344CB8AC3E}">
        <p14:creationId xmlns:p14="http://schemas.microsoft.com/office/powerpoint/2010/main" val="3943237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solidFill>
                <a:prstClr val="black"/>
              </a:solidFill>
            </a:endParaRPr>
          </a:p>
        </p:txBody>
      </p:sp>
      <p:sp>
        <p:nvSpPr>
          <p:cNvPr id="5" name="Footer Placeholder 4"/>
          <p:cNvSpPr>
            <a:spLocks noGrp="1"/>
          </p:cNvSpPr>
          <p:nvPr>
            <p:ph type="ftr" sz="quarter" idx="11"/>
          </p:nvPr>
        </p:nvSpPr>
        <p:spPr/>
        <p:txBody>
          <a:bodyPr/>
          <a:lstStyle/>
          <a:p>
            <a:pPr>
              <a:defRPr/>
            </a:pPr>
            <a:endParaRPr lang="en-US">
              <a:solidFill>
                <a:prstClr val="black"/>
              </a:solidFill>
            </a:endParaRPr>
          </a:p>
        </p:txBody>
      </p:sp>
      <p:sp>
        <p:nvSpPr>
          <p:cNvPr id="6" name="Slide Number Placeholder 5"/>
          <p:cNvSpPr>
            <a:spLocks noGrp="1"/>
          </p:cNvSpPr>
          <p:nvPr>
            <p:ph type="sldNum" sz="quarter" idx="12"/>
          </p:nvPr>
        </p:nvSpPr>
        <p:spPr/>
        <p:txBody>
          <a:bodyPr/>
          <a:lstStyle/>
          <a:p>
            <a:pPr>
              <a:defRPr/>
            </a:pPr>
            <a:fld id="{C6F910D7-4252-4F58-8D09-336790037157}" type="slidenum">
              <a:rPr lang="en-US" smtClean="0">
                <a:solidFill>
                  <a:prstClr val="black"/>
                </a:solidFill>
              </a:rPr>
              <a:pPr>
                <a:defRPr/>
              </a:pPr>
              <a:t>55</a:t>
            </a:fld>
            <a:endParaRPr lang="en-US">
              <a:solidFill>
                <a:prstClr val="black"/>
              </a:solidFill>
            </a:endParaRPr>
          </a:p>
        </p:txBody>
      </p:sp>
    </p:spTree>
    <p:extLst>
      <p:ext uri="{BB962C8B-B14F-4D97-AF65-F5344CB8AC3E}">
        <p14:creationId xmlns:p14="http://schemas.microsoft.com/office/powerpoint/2010/main" val="167051934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15CA844D-FAEA-4833-BB9C-ECB8A03DF91C}"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13991035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57</a:t>
            </a:fld>
            <a:endParaRPr lang="en-US"/>
          </a:p>
        </p:txBody>
      </p:sp>
    </p:spTree>
    <p:extLst>
      <p:ext uri="{BB962C8B-B14F-4D97-AF65-F5344CB8AC3E}">
        <p14:creationId xmlns:p14="http://schemas.microsoft.com/office/powerpoint/2010/main" val="182227438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58</a:t>
            </a:fld>
            <a:endParaRPr lang="en-US"/>
          </a:p>
        </p:txBody>
      </p:sp>
    </p:spTree>
    <p:extLst>
      <p:ext uri="{BB962C8B-B14F-4D97-AF65-F5344CB8AC3E}">
        <p14:creationId xmlns:p14="http://schemas.microsoft.com/office/powerpoint/2010/main" val="6820611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59</a:t>
            </a:fld>
            <a:endParaRPr lang="en-US"/>
          </a:p>
        </p:txBody>
      </p:sp>
    </p:spTree>
    <p:extLst>
      <p:ext uri="{BB962C8B-B14F-4D97-AF65-F5344CB8AC3E}">
        <p14:creationId xmlns:p14="http://schemas.microsoft.com/office/powerpoint/2010/main" val="2667068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solidFill>
                <a:prstClr val="black"/>
              </a:solidFill>
            </a:endParaRPr>
          </a:p>
        </p:txBody>
      </p:sp>
      <p:sp>
        <p:nvSpPr>
          <p:cNvPr id="5" name="Footer Placeholder 4"/>
          <p:cNvSpPr>
            <a:spLocks noGrp="1"/>
          </p:cNvSpPr>
          <p:nvPr>
            <p:ph type="ftr" sz="quarter" idx="11"/>
          </p:nvPr>
        </p:nvSpPr>
        <p:spPr/>
        <p:txBody>
          <a:bodyPr/>
          <a:lstStyle/>
          <a:p>
            <a:pPr>
              <a:defRPr/>
            </a:pPr>
            <a:endParaRPr lang="en-US">
              <a:solidFill>
                <a:prstClr val="black"/>
              </a:solidFill>
            </a:endParaRPr>
          </a:p>
        </p:txBody>
      </p:sp>
      <p:sp>
        <p:nvSpPr>
          <p:cNvPr id="6" name="Slide Number Placeholder 5"/>
          <p:cNvSpPr>
            <a:spLocks noGrp="1"/>
          </p:cNvSpPr>
          <p:nvPr>
            <p:ph type="sldNum" sz="quarter" idx="12"/>
          </p:nvPr>
        </p:nvSpPr>
        <p:spPr/>
        <p:txBody>
          <a:bodyPr/>
          <a:lstStyle/>
          <a:p>
            <a:pPr>
              <a:defRPr/>
            </a:pPr>
            <a:fld id="{15CA844D-FAEA-4833-BB9C-ECB8A03DF91C}" type="slidenum">
              <a:rPr lang="en-US" smtClean="0">
                <a:solidFill>
                  <a:prstClr val="black"/>
                </a:solidFill>
              </a:rPr>
              <a:pPr>
                <a:defRPr/>
              </a:pPr>
              <a:t>60</a:t>
            </a:fld>
            <a:endParaRPr lang="en-US">
              <a:solidFill>
                <a:prstClr val="black"/>
              </a:solidFill>
            </a:endParaRPr>
          </a:p>
        </p:txBody>
      </p:sp>
    </p:spTree>
    <p:extLst>
      <p:ext uri="{BB962C8B-B14F-4D97-AF65-F5344CB8AC3E}">
        <p14:creationId xmlns:p14="http://schemas.microsoft.com/office/powerpoint/2010/main" val="3995605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7</a:t>
            </a:fld>
            <a:endParaRPr lang="en-US"/>
          </a:p>
        </p:txBody>
      </p:sp>
    </p:spTree>
    <p:extLst>
      <p:ext uri="{BB962C8B-B14F-4D97-AF65-F5344CB8AC3E}">
        <p14:creationId xmlns:p14="http://schemas.microsoft.com/office/powerpoint/2010/main" val="26883173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15CA844D-FAEA-4833-BB9C-ECB8A03DF91C}" type="slidenum">
              <a:rPr lang="en-US" smtClean="0">
                <a:solidFill>
                  <a:prstClr val="black"/>
                </a:solidFill>
              </a:rPr>
              <a:pPr/>
              <a:t>61</a:t>
            </a:fld>
            <a:endParaRPr lang="en-US">
              <a:solidFill>
                <a:prstClr val="black"/>
              </a:solidFill>
            </a:endParaRPr>
          </a:p>
        </p:txBody>
      </p:sp>
    </p:spTree>
    <p:extLst>
      <p:ext uri="{BB962C8B-B14F-4D97-AF65-F5344CB8AC3E}">
        <p14:creationId xmlns:p14="http://schemas.microsoft.com/office/powerpoint/2010/main" val="17479477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15CA844D-FAEA-4833-BB9C-ECB8A03DF91C}" type="slidenum">
              <a:rPr lang="en-US" smtClean="0">
                <a:solidFill>
                  <a:prstClr val="black"/>
                </a:solidFill>
              </a:rPr>
              <a:pPr/>
              <a:t>62</a:t>
            </a:fld>
            <a:endParaRPr lang="en-US">
              <a:solidFill>
                <a:prstClr val="black"/>
              </a:solidFill>
            </a:endParaRPr>
          </a:p>
        </p:txBody>
      </p:sp>
    </p:spTree>
    <p:extLst>
      <p:ext uri="{BB962C8B-B14F-4D97-AF65-F5344CB8AC3E}">
        <p14:creationId xmlns:p14="http://schemas.microsoft.com/office/powerpoint/2010/main" val="9383881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15CA844D-FAEA-4833-BB9C-ECB8A03DF91C}" type="slidenum">
              <a:rPr lang="en-US" smtClean="0">
                <a:solidFill>
                  <a:prstClr val="black"/>
                </a:solidFill>
              </a:rPr>
              <a:pPr/>
              <a:t>63</a:t>
            </a:fld>
            <a:endParaRPr lang="en-US">
              <a:solidFill>
                <a:prstClr val="black"/>
              </a:solidFill>
            </a:endParaRPr>
          </a:p>
        </p:txBody>
      </p:sp>
    </p:spTree>
    <p:extLst>
      <p:ext uri="{BB962C8B-B14F-4D97-AF65-F5344CB8AC3E}">
        <p14:creationId xmlns:p14="http://schemas.microsoft.com/office/powerpoint/2010/main" val="28150869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15CA844D-FAEA-4833-BB9C-ECB8A03DF91C}" type="slidenum">
              <a:rPr lang="en-US" smtClean="0">
                <a:solidFill>
                  <a:prstClr val="black"/>
                </a:solidFill>
              </a:rPr>
              <a:pPr/>
              <a:t>64</a:t>
            </a:fld>
            <a:endParaRPr lang="en-US">
              <a:solidFill>
                <a:prstClr val="black"/>
              </a:solidFill>
            </a:endParaRPr>
          </a:p>
        </p:txBody>
      </p:sp>
    </p:spTree>
    <p:extLst>
      <p:ext uri="{BB962C8B-B14F-4D97-AF65-F5344CB8AC3E}">
        <p14:creationId xmlns:p14="http://schemas.microsoft.com/office/powerpoint/2010/main" val="2696402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8</a:t>
            </a:fld>
            <a:endParaRPr lang="en-US"/>
          </a:p>
        </p:txBody>
      </p:sp>
    </p:spTree>
    <p:extLst>
      <p:ext uri="{BB962C8B-B14F-4D97-AF65-F5344CB8AC3E}">
        <p14:creationId xmlns:p14="http://schemas.microsoft.com/office/powerpoint/2010/main" val="1094482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9</a:t>
            </a:fld>
            <a:endParaRPr lang="en-US"/>
          </a:p>
        </p:txBody>
      </p:sp>
    </p:spTree>
    <p:extLst>
      <p:ext uri="{BB962C8B-B14F-4D97-AF65-F5344CB8AC3E}">
        <p14:creationId xmlns:p14="http://schemas.microsoft.com/office/powerpoint/2010/main" val="308199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CA844D-FAEA-4833-BB9C-ECB8A03DF91C}" type="slidenum">
              <a:rPr lang="en-US" smtClean="0"/>
              <a:t>10</a:t>
            </a:fld>
            <a:endParaRPr lang="en-US"/>
          </a:p>
        </p:txBody>
      </p:sp>
    </p:spTree>
    <p:extLst>
      <p:ext uri="{BB962C8B-B14F-4D97-AF65-F5344CB8AC3E}">
        <p14:creationId xmlns:p14="http://schemas.microsoft.com/office/powerpoint/2010/main" val="25393318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chemeClr val="bg1"/>
                  </a:solidFill>
                </a:rPr>
                <a:t>Federal Aviation</a:t>
              </a:r>
            </a:p>
            <a:p>
              <a:pPr eaLnBrk="1" hangingPunct="1">
                <a:lnSpc>
                  <a:spcPct val="85000"/>
                </a:lnSpc>
                <a:defRPr/>
              </a:pPr>
              <a:r>
                <a:rPr lang="en-US" alt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13" name="Content Placeholder 12"/>
          <p:cNvSpPr>
            <a:spLocks noGrp="1"/>
          </p:cNvSpPr>
          <p:nvPr>
            <p:ph sz="quarter" idx="15"/>
          </p:nvPr>
        </p:nvSpPr>
        <p:spPr>
          <a:xfrm>
            <a:off x="1174528" y="4515377"/>
            <a:ext cx="3091064" cy="330066"/>
          </a:xfrm>
        </p:spPr>
        <p:txBody>
          <a:bodyPr/>
          <a:lstStyle>
            <a:lvl1pPr marL="0" indent="0">
              <a:buNone/>
              <a:defRPr sz="1600" b="0"/>
            </a:lvl1pPr>
          </a:lstStyle>
          <a:p>
            <a:pPr lvl="0"/>
            <a:r>
              <a:rPr lang="en-US" dirty="0"/>
              <a:t>Click to edit Master text styles</a:t>
            </a:r>
          </a:p>
        </p:txBody>
      </p:sp>
    </p:spTree>
    <p:extLst>
      <p:ext uri="{BB962C8B-B14F-4D97-AF65-F5344CB8AC3E}">
        <p14:creationId xmlns:p14="http://schemas.microsoft.com/office/powerpoint/2010/main" val="483055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sldNum" sz="quarter" idx="10"/>
          </p:nvPr>
        </p:nvSpPr>
        <p:spPr>
          <a:ln/>
        </p:spPr>
        <p:txBody>
          <a:bodyPr/>
          <a:lstStyle>
            <a:lvl1pPr>
              <a:defRPr/>
            </a:lvl1pPr>
          </a:lstStyle>
          <a:p>
            <a:pPr>
              <a:defRPr/>
            </a:pPr>
            <a:fld id="{424F9E98-2F9A-3B46-8C4C-F0AD9DE26CE9}" type="slidenum">
              <a:rPr lang="en-US" altLang="en-US"/>
              <a:pPr>
                <a:defRPr/>
              </a:pPr>
              <a:t>‹#›</a:t>
            </a:fld>
            <a:endParaRPr lang="en-US" altLang="en-US"/>
          </a:p>
        </p:txBody>
      </p:sp>
    </p:spTree>
    <p:extLst>
      <p:ext uri="{BB962C8B-B14F-4D97-AF65-F5344CB8AC3E}">
        <p14:creationId xmlns:p14="http://schemas.microsoft.com/office/powerpoint/2010/main" val="225015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24C294BE-9F73-1145-B511-05C8AE237104}" type="slidenum">
              <a:rPr lang="en-US" altLang="en-US"/>
              <a:pPr>
                <a:defRPr/>
              </a:pPr>
              <a:t>‹#›</a:t>
            </a:fld>
            <a:endParaRPr lang="en-US" altLang="en-US"/>
          </a:p>
        </p:txBody>
      </p:sp>
    </p:spTree>
    <p:extLst>
      <p:ext uri="{BB962C8B-B14F-4D97-AF65-F5344CB8AC3E}">
        <p14:creationId xmlns:p14="http://schemas.microsoft.com/office/powerpoint/2010/main" val="110419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68FCFDEC-D9F3-BC4E-9A31-848998654CD9}" type="slidenum">
              <a:rPr lang="en-US" altLang="en-US"/>
              <a:pPr>
                <a:defRPr/>
              </a:pPr>
              <a:t>‹#›</a:t>
            </a:fld>
            <a:endParaRPr lang="en-US" altLang="en-US"/>
          </a:p>
        </p:txBody>
      </p:sp>
    </p:spTree>
    <p:extLst>
      <p:ext uri="{BB962C8B-B14F-4D97-AF65-F5344CB8AC3E}">
        <p14:creationId xmlns:p14="http://schemas.microsoft.com/office/powerpoint/2010/main" val="394211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8"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dirty="0">
              <a:solidFill>
                <a:prstClr val="white">
                  <a:lumMod val="50000"/>
                </a:prstClr>
              </a:solidFill>
            </a:endParaRPr>
          </a:p>
        </p:txBody>
      </p:sp>
      <p:sp>
        <p:nvSpPr>
          <p:cNvPr id="4" name="Text Placeholder 3"/>
          <p:cNvSpPr>
            <a:spLocks noGrp="1"/>
          </p:cNvSpPr>
          <p:nvPr>
            <p:ph type="body" sz="quarter" idx="13" hasCustomPrompt="1"/>
          </p:nvPr>
        </p:nvSpPr>
        <p:spPr>
          <a:xfrm>
            <a:off x="457200" y="1403168"/>
            <a:ext cx="8229600" cy="4800577"/>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7" name="Title 16"/>
          <p:cNvSpPr>
            <a:spLocks noGrp="1"/>
          </p:cNvSpPr>
          <p:nvPr>
            <p:ph type="title"/>
          </p:nvPr>
        </p:nvSpPr>
        <p:spPr>
          <a:xfrm>
            <a:off x="457200" y="736829"/>
            <a:ext cx="8229600" cy="477915"/>
          </a:xfrm>
          <a:prstGeom prst="rect">
            <a:avLst/>
          </a:prstGeom>
        </p:spPr>
        <p:txBody>
          <a:bodyPr lIns="0" anchor="ctr" anchorCtr="0"/>
          <a:lstStyle>
            <a:lvl1pPr algn="ctr">
              <a:lnSpc>
                <a:spcPts val="3000"/>
              </a:lnSpc>
              <a:defRPr sz="2000" b="1" baseline="0">
                <a:solidFill>
                  <a:schemeClr val="tx2"/>
                </a:solidFill>
                <a:latin typeface="+mj-lt"/>
              </a:defRPr>
            </a:lvl1pPr>
          </a:lstStyle>
          <a:p>
            <a:r>
              <a:rPr lang="en-US" dirty="0"/>
              <a:t>Click to edit Master title style</a:t>
            </a:r>
          </a:p>
        </p:txBody>
      </p:sp>
    </p:spTree>
    <p:extLst>
      <p:ext uri="{BB962C8B-B14F-4D97-AF65-F5344CB8AC3E}">
        <p14:creationId xmlns:p14="http://schemas.microsoft.com/office/powerpoint/2010/main" val="1475587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chemeClr val="bg1"/>
                  </a:solidFill>
                </a:rPr>
                <a:t>Federal Aviation</a:t>
              </a:r>
            </a:p>
            <a:p>
              <a:pPr eaLnBrk="1" hangingPunct="1">
                <a:lnSpc>
                  <a:spcPct val="85000"/>
                </a:lnSpc>
                <a:defRPr/>
              </a:pPr>
              <a:r>
                <a:rPr lang="en-US" alt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13" name="Content Placeholder 12"/>
          <p:cNvSpPr>
            <a:spLocks noGrp="1"/>
          </p:cNvSpPr>
          <p:nvPr>
            <p:ph sz="quarter" idx="15"/>
          </p:nvPr>
        </p:nvSpPr>
        <p:spPr>
          <a:xfrm>
            <a:off x="1174528" y="4515377"/>
            <a:ext cx="3091064" cy="330066"/>
          </a:xfrm>
        </p:spPr>
        <p:txBody>
          <a:bodyPr/>
          <a:lstStyle>
            <a:lvl1pPr marL="0" indent="0">
              <a:buNone/>
              <a:defRPr sz="1600" b="0"/>
            </a:lvl1pPr>
          </a:lstStyle>
          <a:p>
            <a:pPr lvl="0"/>
            <a:r>
              <a:rPr lang="en-US" dirty="0"/>
              <a:t>Click to edit Master text styles</a:t>
            </a:r>
          </a:p>
        </p:txBody>
      </p:sp>
    </p:spTree>
    <p:extLst>
      <p:ext uri="{BB962C8B-B14F-4D97-AF65-F5344CB8AC3E}">
        <p14:creationId xmlns:p14="http://schemas.microsoft.com/office/powerpoint/2010/main" val="483055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5_Two Content">
    <p:spTree>
      <p:nvGrpSpPr>
        <p:cNvPr id="1" name=""/>
        <p:cNvGrpSpPr/>
        <p:nvPr/>
      </p:nvGrpSpPr>
      <p:grpSpPr>
        <a:xfrm>
          <a:off x="0" y="0"/>
          <a:ext cx="0" cy="0"/>
          <a:chOff x="0" y="0"/>
          <a:chExt cx="0" cy="0"/>
        </a:xfrm>
      </p:grpSpPr>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8"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dirty="0">
              <a:solidFill>
                <a:prstClr val="white">
                  <a:lumMod val="50000"/>
                </a:prstClr>
              </a:solidFill>
            </a:endParaRPr>
          </a:p>
        </p:txBody>
      </p:sp>
      <p:sp>
        <p:nvSpPr>
          <p:cNvPr id="4" name="Text Placeholder 3"/>
          <p:cNvSpPr>
            <a:spLocks noGrp="1"/>
          </p:cNvSpPr>
          <p:nvPr>
            <p:ph type="body" sz="quarter" idx="13" hasCustomPrompt="1"/>
          </p:nvPr>
        </p:nvSpPr>
        <p:spPr>
          <a:xfrm>
            <a:off x="457200" y="1403168"/>
            <a:ext cx="8229600" cy="4800577"/>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7" name="Title 16"/>
          <p:cNvSpPr>
            <a:spLocks noGrp="1"/>
          </p:cNvSpPr>
          <p:nvPr>
            <p:ph type="title"/>
          </p:nvPr>
        </p:nvSpPr>
        <p:spPr>
          <a:xfrm>
            <a:off x="457200" y="736829"/>
            <a:ext cx="8229600" cy="477915"/>
          </a:xfrm>
          <a:prstGeom prst="rect">
            <a:avLst/>
          </a:prstGeom>
        </p:spPr>
        <p:txBody>
          <a:bodyPr lIns="0" anchor="ctr" anchorCtr="0"/>
          <a:lstStyle>
            <a:lvl1pPr algn="ctr">
              <a:lnSpc>
                <a:spcPts val="3000"/>
              </a:lnSpc>
              <a:defRPr sz="2000" b="1" baseline="0">
                <a:solidFill>
                  <a:schemeClr val="tx2"/>
                </a:solidFill>
                <a:latin typeface="+mj-lt"/>
              </a:defRPr>
            </a:lvl1pPr>
          </a:lstStyle>
          <a:p>
            <a:r>
              <a:rPr lang="en-US" dirty="0"/>
              <a:t>Click to edit Master title style</a:t>
            </a:r>
          </a:p>
        </p:txBody>
      </p:sp>
    </p:spTree>
    <p:extLst>
      <p:ext uri="{BB962C8B-B14F-4D97-AF65-F5344CB8AC3E}">
        <p14:creationId xmlns:p14="http://schemas.microsoft.com/office/powerpoint/2010/main" val="14755871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2 SwimLane Layou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lvl1pPr>
              <a:defRPr smtClean="0"/>
            </a:lvl1pPr>
          </a:lstStyle>
          <a:p>
            <a:pPr>
              <a:defRPr/>
            </a:pPr>
            <a:fld id="{7E59BA0A-24D1-1442-8DD3-96F3F21349E3}" type="slidenum">
              <a:rPr lang="en-US" altLang="en-US"/>
              <a:pPr>
                <a:defRPr/>
              </a:pPr>
              <a:t>‹#›</a:t>
            </a:fld>
            <a:endParaRPr lang="en-US" altLang="en-US"/>
          </a:p>
        </p:txBody>
      </p:sp>
    </p:spTree>
    <p:extLst>
      <p:ext uri="{BB962C8B-B14F-4D97-AF65-F5344CB8AC3E}">
        <p14:creationId xmlns:p14="http://schemas.microsoft.com/office/powerpoint/2010/main" val="2082257177"/>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chemeClr val="bg1"/>
                  </a:solidFill>
                </a:rPr>
                <a:t>Federal Aviation</a:t>
              </a:r>
            </a:p>
            <a:p>
              <a:pPr eaLnBrk="1" hangingPunct="1">
                <a:lnSpc>
                  <a:spcPct val="85000"/>
                </a:lnSpc>
                <a:defRPr/>
              </a:pPr>
              <a:r>
                <a:rPr lang="en-US" alt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13" name="Content Placeholder 12"/>
          <p:cNvSpPr>
            <a:spLocks noGrp="1"/>
          </p:cNvSpPr>
          <p:nvPr>
            <p:ph sz="quarter" idx="15"/>
          </p:nvPr>
        </p:nvSpPr>
        <p:spPr>
          <a:xfrm>
            <a:off x="1174528" y="4515377"/>
            <a:ext cx="3091064" cy="330066"/>
          </a:xfrm>
        </p:spPr>
        <p:txBody>
          <a:bodyPr/>
          <a:lstStyle>
            <a:lvl1pPr marL="0" indent="0">
              <a:buNone/>
              <a:defRPr sz="1600" b="0"/>
            </a:lvl1pPr>
          </a:lstStyle>
          <a:p>
            <a:pPr lvl="0"/>
            <a:r>
              <a:rPr lang="en-US" dirty="0"/>
              <a:t>Click to edit Master text styles</a:t>
            </a:r>
          </a:p>
        </p:txBody>
      </p:sp>
    </p:spTree>
    <p:extLst>
      <p:ext uri="{BB962C8B-B14F-4D97-AF65-F5344CB8AC3E}">
        <p14:creationId xmlns:p14="http://schemas.microsoft.com/office/powerpoint/2010/main" val="483055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a:xfrm>
            <a:off x="7239000" y="5559425"/>
            <a:ext cx="1905000" cy="457200"/>
          </a:xfrm>
        </p:spPr>
        <p:txBody>
          <a:bodyPr/>
          <a:lstStyle>
            <a:lvl1pPr>
              <a:defRPr smtClean="0"/>
            </a:lvl1pPr>
          </a:lstStyle>
          <a:p>
            <a:pPr>
              <a:defRPr/>
            </a:pPr>
            <a:fld id="{2CBBEB3C-D057-1546-93FF-18EA8DED8D2D}" type="slidenum">
              <a:rPr lang="en-US" altLang="en-US"/>
              <a:pPr>
                <a:defRPr/>
              </a:pPr>
              <a:t>‹#›</a:t>
            </a:fld>
            <a:endParaRPr lang="en-US" altLang="en-US"/>
          </a:p>
        </p:txBody>
      </p:sp>
    </p:spTree>
    <p:extLst>
      <p:ext uri="{BB962C8B-B14F-4D97-AF65-F5344CB8AC3E}">
        <p14:creationId xmlns:p14="http://schemas.microsoft.com/office/powerpoint/2010/main" val="6110074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8"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dirty="0">
              <a:solidFill>
                <a:prstClr val="white">
                  <a:lumMod val="50000"/>
                </a:prstClr>
              </a:solidFill>
            </a:endParaRPr>
          </a:p>
        </p:txBody>
      </p:sp>
      <p:sp>
        <p:nvSpPr>
          <p:cNvPr id="4" name="Text Placeholder 3"/>
          <p:cNvSpPr>
            <a:spLocks noGrp="1"/>
          </p:cNvSpPr>
          <p:nvPr>
            <p:ph type="body" sz="quarter" idx="13" hasCustomPrompt="1"/>
          </p:nvPr>
        </p:nvSpPr>
        <p:spPr>
          <a:xfrm>
            <a:off x="457200" y="1403168"/>
            <a:ext cx="8229600" cy="4800577"/>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7" name="Title 16"/>
          <p:cNvSpPr>
            <a:spLocks noGrp="1"/>
          </p:cNvSpPr>
          <p:nvPr>
            <p:ph type="title"/>
          </p:nvPr>
        </p:nvSpPr>
        <p:spPr>
          <a:xfrm>
            <a:off x="457200" y="736829"/>
            <a:ext cx="8229600" cy="477915"/>
          </a:xfrm>
          <a:prstGeom prst="rect">
            <a:avLst/>
          </a:prstGeom>
        </p:spPr>
        <p:txBody>
          <a:bodyPr lIns="0" anchor="ctr" anchorCtr="0"/>
          <a:lstStyle>
            <a:lvl1pPr algn="ctr">
              <a:lnSpc>
                <a:spcPts val="3000"/>
              </a:lnSpc>
              <a:defRPr sz="2000" b="1" baseline="0">
                <a:solidFill>
                  <a:schemeClr val="tx2"/>
                </a:solidFill>
                <a:latin typeface="+mj-lt"/>
              </a:defRPr>
            </a:lvl1pPr>
          </a:lstStyle>
          <a:p>
            <a:r>
              <a:rPr lang="en-US" dirty="0"/>
              <a:t>Click to edit Master title style</a:t>
            </a:r>
          </a:p>
        </p:txBody>
      </p:sp>
    </p:spTree>
    <p:extLst>
      <p:ext uri="{BB962C8B-B14F-4D97-AF65-F5344CB8AC3E}">
        <p14:creationId xmlns:p14="http://schemas.microsoft.com/office/powerpoint/2010/main" val="1475587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ample Agenda">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419100" y="296863"/>
            <a:ext cx="8470900" cy="708025"/>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Sample Agenda</a:t>
            </a:r>
          </a:p>
        </p:txBody>
      </p:sp>
      <p:sp>
        <p:nvSpPr>
          <p:cNvPr id="3" name="TextBox 2"/>
          <p:cNvSpPr txBox="1">
            <a:spLocks noChangeArrowheads="1"/>
          </p:cNvSpPr>
          <p:nvPr userDrawn="1"/>
        </p:nvSpPr>
        <p:spPr bwMode="auto">
          <a:xfrm>
            <a:off x="528638" y="1222375"/>
            <a:ext cx="8086725" cy="4068763"/>
          </a:xfrm>
          <a:prstGeom prst="rect">
            <a:avLst/>
          </a:prstGeom>
          <a:noFill/>
          <a:ln>
            <a:noFill/>
          </a:ln>
          <a:effectLst/>
          <a:extLst/>
        </p:spPr>
        <p:txBody>
          <a:bodyPr>
            <a:spAutoFit/>
          </a:bodyPr>
          <a:lstStyle>
            <a:lvl1pPr marL="346075" indent="-346075" eaLnBrk="0" hangingPunct="0">
              <a:defRPr sz="2400">
                <a:solidFill>
                  <a:schemeClr val="tx1"/>
                </a:solidFill>
                <a:latin typeface="Arial" charset="0"/>
                <a:ea typeface="ＭＳ Ｐゴシック" charset="-128"/>
              </a:defRPr>
            </a:lvl1pPr>
            <a:lvl2pPr marL="739775" indent="-282575"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ct val="20000"/>
              </a:spcBef>
              <a:buFont typeface="Arial" charset="0"/>
              <a:buChar char="•"/>
              <a:defRPr/>
            </a:pPr>
            <a:r>
              <a:rPr lang="en-US" altLang="en-US" sz="2800" b="1"/>
              <a:t>Objective</a:t>
            </a:r>
          </a:p>
          <a:p>
            <a:pPr>
              <a:spcBef>
                <a:spcPct val="20000"/>
              </a:spcBef>
              <a:buFont typeface="Arial" charset="0"/>
              <a:buChar char="•"/>
              <a:defRPr/>
            </a:pPr>
            <a:r>
              <a:rPr lang="en-US" altLang="en-US" sz="2800" b="1"/>
              <a:t>Background</a:t>
            </a:r>
          </a:p>
          <a:p>
            <a:pPr>
              <a:spcBef>
                <a:spcPct val="20000"/>
              </a:spcBef>
              <a:buFont typeface="Arial" charset="0"/>
              <a:buChar char="•"/>
              <a:defRPr/>
            </a:pPr>
            <a:r>
              <a:rPr lang="en-US" altLang="en-US" sz="2800" b="1"/>
              <a:t>Project/Meeting Specific Items</a:t>
            </a:r>
          </a:p>
          <a:p>
            <a:pPr lvl="1">
              <a:spcBef>
                <a:spcPct val="20000"/>
              </a:spcBef>
              <a:buFont typeface="Arial" charset="0"/>
              <a:buChar char="−"/>
              <a:defRPr/>
            </a:pPr>
            <a:r>
              <a:rPr lang="en-US" altLang="en-US"/>
              <a:t>Second level</a:t>
            </a:r>
          </a:p>
          <a:p>
            <a:pPr lvl="2">
              <a:spcBef>
                <a:spcPct val="20000"/>
              </a:spcBef>
              <a:buFont typeface="Arial" charset="0"/>
              <a:buChar char="•"/>
              <a:defRPr/>
            </a:pPr>
            <a:r>
              <a:rPr lang="en-US" altLang="en-US" sz="2000"/>
              <a:t>Third level</a:t>
            </a:r>
          </a:p>
          <a:p>
            <a:pPr lvl="3">
              <a:spcBef>
                <a:spcPct val="20000"/>
              </a:spcBef>
              <a:buFont typeface="Arial" charset="0"/>
              <a:buChar char="−"/>
              <a:defRPr/>
            </a:pPr>
            <a:r>
              <a:rPr lang="en-US" altLang="en-US" sz="1800"/>
              <a:t>Fourth level</a:t>
            </a:r>
          </a:p>
          <a:p>
            <a:pPr lvl="4">
              <a:spcBef>
                <a:spcPct val="20000"/>
              </a:spcBef>
              <a:buFont typeface="Arial" charset="0"/>
              <a:buChar char="»"/>
              <a:defRPr/>
            </a:pPr>
            <a:r>
              <a:rPr lang="en-US" altLang="en-US" sz="1800"/>
              <a:t>Fifth level</a:t>
            </a:r>
          </a:p>
          <a:p>
            <a:pPr>
              <a:spcBef>
                <a:spcPct val="20000"/>
              </a:spcBef>
              <a:buFont typeface="Arial" charset="0"/>
              <a:buChar char="•"/>
              <a:defRPr/>
            </a:pPr>
            <a:r>
              <a:rPr lang="en-US" altLang="en-US" sz="2800" b="1"/>
              <a:t>Summary</a:t>
            </a:r>
          </a:p>
          <a:p>
            <a:pPr>
              <a:spcBef>
                <a:spcPct val="20000"/>
              </a:spcBef>
              <a:buFont typeface="Arial" charset="0"/>
              <a:buChar char="•"/>
              <a:defRPr/>
            </a:pPr>
            <a:r>
              <a:rPr lang="en-US" altLang="en-US" sz="2800" b="1"/>
              <a:t>Next Steps</a:t>
            </a:r>
            <a:endParaRPr lang="en-US" altLang="en-US" sz="1200" b="1">
              <a:solidFill>
                <a:srgbClr val="C0C0C0"/>
              </a:solidFill>
            </a:endParaRPr>
          </a:p>
        </p:txBody>
      </p:sp>
      <p:sp>
        <p:nvSpPr>
          <p:cNvPr id="4" name="Slide Number Placeholder 11"/>
          <p:cNvSpPr>
            <a:spLocks noGrp="1"/>
          </p:cNvSpPr>
          <p:nvPr>
            <p:ph type="sldNum" sz="quarter" idx="10"/>
          </p:nvPr>
        </p:nvSpPr>
        <p:spPr>
          <a:xfrm>
            <a:off x="369888" y="6143625"/>
            <a:ext cx="1905000" cy="457200"/>
          </a:xfrm>
        </p:spPr>
        <p:txBody>
          <a:bodyPr/>
          <a:lstStyle>
            <a:lvl1pPr>
              <a:defRPr smtClean="0"/>
            </a:lvl1pPr>
          </a:lstStyle>
          <a:p>
            <a:pPr>
              <a:defRPr/>
            </a:pPr>
            <a:fld id="{F7D9999F-EBEB-CD40-9F0E-44C1A662D134}" type="slidenum">
              <a:rPr lang="en-US" altLang="en-US"/>
              <a:pPr>
                <a:defRPr/>
              </a:pPr>
              <a:t>‹#›</a:t>
            </a:fld>
            <a:endParaRPr lang="en-US" altLang="en-US"/>
          </a:p>
        </p:txBody>
      </p:sp>
    </p:spTree>
    <p:extLst>
      <p:ext uri="{BB962C8B-B14F-4D97-AF65-F5344CB8AC3E}">
        <p14:creationId xmlns:p14="http://schemas.microsoft.com/office/powerpoint/2010/main" val="12183422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chemeClr val="bg1"/>
                  </a:solidFill>
                </a:rPr>
                <a:t>Federal Aviation</a:t>
              </a:r>
            </a:p>
            <a:p>
              <a:pPr eaLnBrk="1" hangingPunct="1">
                <a:lnSpc>
                  <a:spcPct val="85000"/>
                </a:lnSpc>
                <a:defRPr/>
              </a:pPr>
              <a:r>
                <a:rPr lang="en-US" alt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13" name="Content Placeholder 12"/>
          <p:cNvSpPr>
            <a:spLocks noGrp="1"/>
          </p:cNvSpPr>
          <p:nvPr>
            <p:ph sz="quarter" idx="15"/>
          </p:nvPr>
        </p:nvSpPr>
        <p:spPr>
          <a:xfrm>
            <a:off x="1174528" y="4515377"/>
            <a:ext cx="3091064" cy="330066"/>
          </a:xfrm>
        </p:spPr>
        <p:txBody>
          <a:bodyPr/>
          <a:lstStyle>
            <a:lvl1pPr marL="0" indent="0">
              <a:buNone/>
              <a:defRPr sz="1600" b="0"/>
            </a:lvl1pPr>
          </a:lstStyle>
          <a:p>
            <a:pPr lvl="0"/>
            <a:r>
              <a:rPr lang="en-US" dirty="0"/>
              <a:t>Click to edit Master text styles</a:t>
            </a:r>
          </a:p>
        </p:txBody>
      </p:sp>
    </p:spTree>
    <p:extLst>
      <p:ext uri="{BB962C8B-B14F-4D97-AF65-F5344CB8AC3E}">
        <p14:creationId xmlns:p14="http://schemas.microsoft.com/office/powerpoint/2010/main" val="483055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5_Two Content">
    <p:spTree>
      <p:nvGrpSpPr>
        <p:cNvPr id="1" name=""/>
        <p:cNvGrpSpPr/>
        <p:nvPr/>
      </p:nvGrpSpPr>
      <p:grpSpPr>
        <a:xfrm>
          <a:off x="0" y="0"/>
          <a:ext cx="0" cy="0"/>
          <a:chOff x="0" y="0"/>
          <a:chExt cx="0" cy="0"/>
        </a:xfrm>
      </p:grpSpPr>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8"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dirty="0">
              <a:solidFill>
                <a:prstClr val="white">
                  <a:lumMod val="50000"/>
                </a:prstClr>
              </a:solidFill>
            </a:endParaRPr>
          </a:p>
        </p:txBody>
      </p:sp>
      <p:sp>
        <p:nvSpPr>
          <p:cNvPr id="4" name="Text Placeholder 3"/>
          <p:cNvSpPr>
            <a:spLocks noGrp="1"/>
          </p:cNvSpPr>
          <p:nvPr>
            <p:ph type="body" sz="quarter" idx="13" hasCustomPrompt="1"/>
          </p:nvPr>
        </p:nvSpPr>
        <p:spPr>
          <a:xfrm>
            <a:off x="457200" y="1403168"/>
            <a:ext cx="8229600" cy="4800577"/>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7" name="Title 16"/>
          <p:cNvSpPr>
            <a:spLocks noGrp="1"/>
          </p:cNvSpPr>
          <p:nvPr>
            <p:ph type="title"/>
          </p:nvPr>
        </p:nvSpPr>
        <p:spPr>
          <a:xfrm>
            <a:off x="457200" y="736829"/>
            <a:ext cx="8229600" cy="477915"/>
          </a:xfrm>
          <a:prstGeom prst="rect">
            <a:avLst/>
          </a:prstGeom>
        </p:spPr>
        <p:txBody>
          <a:bodyPr lIns="0" anchor="ctr" anchorCtr="0"/>
          <a:lstStyle>
            <a:lvl1pPr algn="ctr">
              <a:lnSpc>
                <a:spcPts val="3000"/>
              </a:lnSpc>
              <a:defRPr sz="2000" b="1" baseline="0">
                <a:solidFill>
                  <a:schemeClr val="tx2"/>
                </a:solidFill>
                <a:latin typeface="+mj-lt"/>
              </a:defRPr>
            </a:lvl1pPr>
          </a:lstStyle>
          <a:p>
            <a:r>
              <a:rPr lang="en-US" dirty="0"/>
              <a:t>Click to edit Master title style</a:t>
            </a:r>
          </a:p>
        </p:txBody>
      </p:sp>
    </p:spTree>
    <p:extLst>
      <p:ext uri="{BB962C8B-B14F-4D97-AF65-F5344CB8AC3E}">
        <p14:creationId xmlns:p14="http://schemas.microsoft.com/office/powerpoint/2010/main" val="1475587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51"/>
          <p:cNvSpPr txBox="1">
            <a:spLocks noChangeArrowheads="1"/>
          </p:cNvSpPr>
          <p:nvPr userDrawn="1"/>
        </p:nvSpPr>
        <p:spPr bwMode="auto">
          <a:xfrm>
            <a:off x="427038" y="4497388"/>
            <a:ext cx="4822825" cy="1069975"/>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600">
                <a:solidFill>
                  <a:srgbClr val="1D2F68"/>
                </a:solidFill>
              </a:rPr>
              <a:t>Presented to:</a:t>
            </a:r>
          </a:p>
          <a:p>
            <a:pPr eaLnBrk="1" hangingPunct="1">
              <a:spcBef>
                <a:spcPct val="50000"/>
              </a:spcBef>
              <a:defRPr/>
            </a:pPr>
            <a:r>
              <a:rPr lang="en-US" altLang="en-US" sz="1600">
                <a:solidFill>
                  <a:srgbClr val="1D2F68"/>
                </a:solidFill>
              </a:rPr>
              <a:t>By:</a:t>
            </a:r>
          </a:p>
          <a:p>
            <a:pPr eaLnBrk="1" hangingPunct="1">
              <a:spcBef>
                <a:spcPct val="50000"/>
              </a:spcBef>
              <a:defRPr/>
            </a:pPr>
            <a:r>
              <a:rPr lang="en-US" altLang="en-US" sz="1600">
                <a:solidFill>
                  <a:srgbClr val="1D2F68"/>
                </a:solidFill>
              </a:rPr>
              <a:t>Date:</a:t>
            </a:r>
          </a:p>
        </p:txBody>
      </p:sp>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rgbClr val="FFFFFF"/>
                  </a:solidFill>
                </a:rPr>
                <a:t>Federal Aviation</a:t>
              </a:r>
            </a:p>
            <a:p>
              <a:pPr eaLnBrk="1" hangingPunct="1">
                <a:lnSpc>
                  <a:spcPct val="85000"/>
                </a:lnSpc>
                <a:defRPr/>
              </a:pPr>
              <a:r>
                <a:rPr lang="en-US" altLang="en-US" sz="1800" b="1">
                  <a:solidFill>
                    <a:srgbClr val="FFFFFF"/>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3" name="Content Placeholder 2"/>
          <p:cNvSpPr>
            <a:spLocks noGrp="1"/>
          </p:cNvSpPr>
          <p:nvPr>
            <p:ph sz="quarter" idx="13"/>
          </p:nvPr>
        </p:nvSpPr>
        <p:spPr>
          <a:xfrm>
            <a:off x="1872199" y="4497388"/>
            <a:ext cx="2887088" cy="274906"/>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a:t>Click to edit Master text styles</a:t>
            </a:r>
          </a:p>
        </p:txBody>
      </p:sp>
      <p:sp>
        <p:nvSpPr>
          <p:cNvPr id="5" name="Content Placeholder 4"/>
          <p:cNvSpPr>
            <a:spLocks noGrp="1"/>
          </p:cNvSpPr>
          <p:nvPr>
            <p:ph sz="quarter" idx="14"/>
          </p:nvPr>
        </p:nvSpPr>
        <p:spPr>
          <a:xfrm>
            <a:off x="1333082" y="4856103"/>
            <a:ext cx="2566889" cy="310808"/>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a:t>Click to edit Master text styles</a:t>
            </a:r>
          </a:p>
        </p:txBody>
      </p:sp>
      <p:sp>
        <p:nvSpPr>
          <p:cNvPr id="13" name="Content Placeholder 12"/>
          <p:cNvSpPr>
            <a:spLocks noGrp="1"/>
          </p:cNvSpPr>
          <p:nvPr>
            <p:ph sz="quarter" idx="15"/>
          </p:nvPr>
        </p:nvSpPr>
        <p:spPr>
          <a:xfrm>
            <a:off x="1365918" y="5200400"/>
            <a:ext cx="2534051" cy="330066"/>
          </a:xfrm>
        </p:spPr>
        <p:txBody>
          <a:bodyPr/>
          <a:lstStyle>
            <a:lvl1pPr marL="0" indent="0">
              <a:buNone/>
              <a:defRPr sz="1600" b="0"/>
            </a:lvl1pPr>
          </a:lstStyle>
          <a:p>
            <a:pPr lvl="0"/>
            <a:r>
              <a:rPr lang="en-US"/>
              <a:t>Click to edit Master text styles</a:t>
            </a:r>
          </a:p>
        </p:txBody>
      </p:sp>
    </p:spTree>
    <p:extLst>
      <p:ext uri="{BB962C8B-B14F-4D97-AF65-F5344CB8AC3E}">
        <p14:creationId xmlns:p14="http://schemas.microsoft.com/office/powerpoint/2010/main" val="11028623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mple Agenda">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419100" y="296863"/>
            <a:ext cx="8470900" cy="708025"/>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Sample Agenda</a:t>
            </a:r>
          </a:p>
        </p:txBody>
      </p:sp>
      <p:sp>
        <p:nvSpPr>
          <p:cNvPr id="3" name="TextBox 2"/>
          <p:cNvSpPr txBox="1">
            <a:spLocks noChangeArrowheads="1"/>
          </p:cNvSpPr>
          <p:nvPr userDrawn="1"/>
        </p:nvSpPr>
        <p:spPr bwMode="auto">
          <a:xfrm>
            <a:off x="528638" y="1222375"/>
            <a:ext cx="8086725" cy="4068763"/>
          </a:xfrm>
          <a:prstGeom prst="rect">
            <a:avLst/>
          </a:prstGeom>
          <a:noFill/>
          <a:ln>
            <a:noFill/>
          </a:ln>
          <a:effectLst/>
          <a:extLst/>
        </p:spPr>
        <p:txBody>
          <a:bodyPr>
            <a:spAutoFit/>
          </a:bodyPr>
          <a:lstStyle>
            <a:lvl1pPr marL="346075" indent="-346075" eaLnBrk="0" hangingPunct="0">
              <a:defRPr sz="2400">
                <a:solidFill>
                  <a:schemeClr val="tx1"/>
                </a:solidFill>
                <a:latin typeface="Arial" charset="0"/>
                <a:ea typeface="ＭＳ Ｐゴシック" charset="-128"/>
              </a:defRPr>
            </a:lvl1pPr>
            <a:lvl2pPr marL="739775" indent="-282575"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ct val="20000"/>
              </a:spcBef>
              <a:buFont typeface="Arial" charset="0"/>
              <a:buChar char="•"/>
              <a:defRPr/>
            </a:pPr>
            <a:r>
              <a:rPr lang="en-US" altLang="en-US" sz="2800" b="1">
                <a:solidFill>
                  <a:srgbClr val="000000"/>
                </a:solidFill>
              </a:rPr>
              <a:t>Objective</a:t>
            </a:r>
          </a:p>
          <a:p>
            <a:pPr>
              <a:spcBef>
                <a:spcPct val="20000"/>
              </a:spcBef>
              <a:buFont typeface="Arial" charset="0"/>
              <a:buChar char="•"/>
              <a:defRPr/>
            </a:pPr>
            <a:r>
              <a:rPr lang="en-US" altLang="en-US" sz="2800" b="1">
                <a:solidFill>
                  <a:srgbClr val="000000"/>
                </a:solidFill>
              </a:rPr>
              <a:t>Background</a:t>
            </a:r>
          </a:p>
          <a:p>
            <a:pPr>
              <a:spcBef>
                <a:spcPct val="20000"/>
              </a:spcBef>
              <a:buFont typeface="Arial" charset="0"/>
              <a:buChar char="•"/>
              <a:defRPr/>
            </a:pPr>
            <a:r>
              <a:rPr lang="en-US" altLang="en-US" sz="2800" b="1">
                <a:solidFill>
                  <a:srgbClr val="000000"/>
                </a:solidFill>
              </a:rPr>
              <a:t>Project/Meeting Specific Items</a:t>
            </a:r>
          </a:p>
          <a:p>
            <a:pPr lvl="1">
              <a:spcBef>
                <a:spcPct val="20000"/>
              </a:spcBef>
              <a:buFont typeface="Arial" charset="0"/>
              <a:buChar char="−"/>
              <a:defRPr/>
            </a:pPr>
            <a:r>
              <a:rPr lang="en-US" altLang="en-US">
                <a:solidFill>
                  <a:srgbClr val="000000"/>
                </a:solidFill>
              </a:rPr>
              <a:t>Second level</a:t>
            </a:r>
          </a:p>
          <a:p>
            <a:pPr lvl="2">
              <a:spcBef>
                <a:spcPct val="20000"/>
              </a:spcBef>
              <a:buFont typeface="Arial" charset="0"/>
              <a:buChar char="•"/>
              <a:defRPr/>
            </a:pPr>
            <a:r>
              <a:rPr lang="en-US" altLang="en-US" sz="2000">
                <a:solidFill>
                  <a:srgbClr val="000000"/>
                </a:solidFill>
              </a:rPr>
              <a:t>Third level</a:t>
            </a:r>
          </a:p>
          <a:p>
            <a:pPr lvl="3">
              <a:spcBef>
                <a:spcPct val="20000"/>
              </a:spcBef>
              <a:buFont typeface="Arial" charset="0"/>
              <a:buChar char="−"/>
              <a:defRPr/>
            </a:pPr>
            <a:r>
              <a:rPr lang="en-US" altLang="en-US" sz="1800">
                <a:solidFill>
                  <a:srgbClr val="000000"/>
                </a:solidFill>
              </a:rPr>
              <a:t>Fourth level</a:t>
            </a:r>
          </a:p>
          <a:p>
            <a:pPr lvl="4">
              <a:spcBef>
                <a:spcPct val="20000"/>
              </a:spcBef>
              <a:buFont typeface="Arial" charset="0"/>
              <a:buChar char="»"/>
              <a:defRPr/>
            </a:pPr>
            <a:r>
              <a:rPr lang="en-US" altLang="en-US" sz="1800">
                <a:solidFill>
                  <a:srgbClr val="000000"/>
                </a:solidFill>
              </a:rPr>
              <a:t>Fifth level</a:t>
            </a:r>
          </a:p>
          <a:p>
            <a:pPr>
              <a:spcBef>
                <a:spcPct val="20000"/>
              </a:spcBef>
              <a:buFont typeface="Arial" charset="0"/>
              <a:buChar char="•"/>
              <a:defRPr/>
            </a:pPr>
            <a:r>
              <a:rPr lang="en-US" altLang="en-US" sz="2800" b="1">
                <a:solidFill>
                  <a:srgbClr val="000000"/>
                </a:solidFill>
              </a:rPr>
              <a:t>Summary</a:t>
            </a:r>
          </a:p>
          <a:p>
            <a:pPr>
              <a:spcBef>
                <a:spcPct val="20000"/>
              </a:spcBef>
              <a:buFont typeface="Arial" charset="0"/>
              <a:buChar char="•"/>
              <a:defRPr/>
            </a:pPr>
            <a:r>
              <a:rPr lang="en-US" altLang="en-US" sz="2800" b="1">
                <a:solidFill>
                  <a:srgbClr val="000000"/>
                </a:solidFill>
              </a:rPr>
              <a:t>Next Steps</a:t>
            </a:r>
            <a:endParaRPr lang="en-US" altLang="en-US" sz="1200" b="1">
              <a:solidFill>
                <a:srgbClr val="C0C0C0"/>
              </a:solidFill>
            </a:endParaRPr>
          </a:p>
        </p:txBody>
      </p:sp>
      <p:sp>
        <p:nvSpPr>
          <p:cNvPr id="4" name="Slide Number Placeholder 11"/>
          <p:cNvSpPr>
            <a:spLocks noGrp="1"/>
          </p:cNvSpPr>
          <p:nvPr>
            <p:ph type="sldNum" sz="quarter" idx="10"/>
          </p:nvPr>
        </p:nvSpPr>
        <p:spPr/>
        <p:txBody>
          <a:bodyPr/>
          <a:lstStyle>
            <a:lvl1pPr>
              <a:defRPr smtClean="0"/>
            </a:lvl1pPr>
          </a:lstStyle>
          <a:p>
            <a:pPr>
              <a:defRPr/>
            </a:pPr>
            <a:fld id="{FD23FDE0-E9BC-C343-B11E-73E54BDE60C2}" type="slidenum">
              <a:rPr lang="en-US" altLang="en-US"/>
              <a:pPr>
                <a:defRPr/>
              </a:pPr>
              <a:t>‹#›</a:t>
            </a:fld>
            <a:endParaRPr lang="en-US" altLang="en-US"/>
          </a:p>
        </p:txBody>
      </p:sp>
    </p:spTree>
    <p:extLst>
      <p:ext uri="{BB962C8B-B14F-4D97-AF65-F5344CB8AC3E}">
        <p14:creationId xmlns:p14="http://schemas.microsoft.com/office/powerpoint/2010/main" val="8757726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1"/>
          <p:cNvSpPr txBox="1">
            <a:spLocks/>
          </p:cNvSpPr>
          <p:nvPr userDrawn="1"/>
        </p:nvSpPr>
        <p:spPr bwMode="auto">
          <a:xfrm>
            <a:off x="415925" y="376238"/>
            <a:ext cx="8472488"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Agenda</a:t>
            </a:r>
          </a:p>
        </p:txBody>
      </p:sp>
      <p:sp>
        <p:nvSpPr>
          <p:cNvPr id="7" name="Content Placeholder 6"/>
          <p:cNvSpPr>
            <a:spLocks noGrp="1"/>
          </p:cNvSpPr>
          <p:nvPr>
            <p:ph sz="quarter" idx="13"/>
          </p:nvPr>
        </p:nvSpPr>
        <p:spPr>
          <a:xfrm>
            <a:off x="419100" y="1431925"/>
            <a:ext cx="8328025" cy="4319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p:cNvSpPr>
            <a:spLocks noGrp="1"/>
          </p:cNvSpPr>
          <p:nvPr>
            <p:ph type="sldNum" sz="quarter" idx="14"/>
          </p:nvPr>
        </p:nvSpPr>
        <p:spPr/>
        <p:txBody>
          <a:bodyPr/>
          <a:lstStyle>
            <a:lvl1pPr>
              <a:defRPr smtClean="0"/>
            </a:lvl1pPr>
          </a:lstStyle>
          <a:p>
            <a:pPr>
              <a:defRPr/>
            </a:pPr>
            <a:fld id="{AEF8DCAF-6098-B941-AD76-772ADA8DD8BC}" type="slidenum">
              <a:rPr lang="en-US" altLang="en-US"/>
              <a:pPr>
                <a:defRPr/>
              </a:pPr>
              <a:t>‹#›</a:t>
            </a:fld>
            <a:endParaRPr lang="en-US" altLang="en-US"/>
          </a:p>
        </p:txBody>
      </p:sp>
    </p:spTree>
    <p:extLst>
      <p:ext uri="{BB962C8B-B14F-4D97-AF65-F5344CB8AC3E}">
        <p14:creationId xmlns:p14="http://schemas.microsoft.com/office/powerpoint/2010/main" val="2577094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bjective">
    <p:spTree>
      <p:nvGrpSpPr>
        <p:cNvPr id="1" name=""/>
        <p:cNvGrpSpPr/>
        <p:nvPr/>
      </p:nvGrpSpPr>
      <p:grpSpPr>
        <a:xfrm>
          <a:off x="0" y="0"/>
          <a:ext cx="0" cy="0"/>
          <a:chOff x="0" y="0"/>
          <a:chExt cx="0" cy="0"/>
        </a:xfrm>
      </p:grpSpPr>
      <p:sp>
        <p:nvSpPr>
          <p:cNvPr id="3" name="Title 1"/>
          <p:cNvSpPr txBox="1">
            <a:spLocks/>
          </p:cNvSpPr>
          <p:nvPr userDrawn="1"/>
        </p:nvSpPr>
        <p:spPr bwMode="auto">
          <a:xfrm>
            <a:off x="449263" y="331788"/>
            <a:ext cx="8472487"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Objective</a:t>
            </a:r>
          </a:p>
        </p:txBody>
      </p:sp>
      <p:sp>
        <p:nvSpPr>
          <p:cNvPr id="8" name="Content Placeholder 7"/>
          <p:cNvSpPr>
            <a:spLocks noGrp="1"/>
          </p:cNvSpPr>
          <p:nvPr>
            <p:ph sz="quarter" idx="13"/>
          </p:nvPr>
        </p:nvSpPr>
        <p:spPr>
          <a:xfrm>
            <a:off x="518289" y="1146175"/>
            <a:ext cx="8315325" cy="4625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p:cNvSpPr>
            <a:spLocks noGrp="1"/>
          </p:cNvSpPr>
          <p:nvPr>
            <p:ph type="sldNum" sz="quarter" idx="14"/>
          </p:nvPr>
        </p:nvSpPr>
        <p:spPr/>
        <p:txBody>
          <a:bodyPr/>
          <a:lstStyle>
            <a:lvl1pPr>
              <a:defRPr smtClean="0"/>
            </a:lvl1pPr>
          </a:lstStyle>
          <a:p>
            <a:pPr>
              <a:defRPr/>
            </a:pPr>
            <a:fld id="{74EE808F-B4CF-CA43-8367-92E0C6EBB504}" type="slidenum">
              <a:rPr lang="en-US" altLang="en-US"/>
              <a:pPr>
                <a:defRPr/>
              </a:pPr>
              <a:t>‹#›</a:t>
            </a:fld>
            <a:endParaRPr lang="en-US" altLang="en-US"/>
          </a:p>
        </p:txBody>
      </p:sp>
    </p:spTree>
    <p:extLst>
      <p:ext uri="{BB962C8B-B14F-4D97-AF65-F5344CB8AC3E}">
        <p14:creationId xmlns:p14="http://schemas.microsoft.com/office/powerpoint/2010/main" val="19962988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3" name="Title 1"/>
          <p:cNvSpPr txBox="1">
            <a:spLocks/>
          </p:cNvSpPr>
          <p:nvPr userDrawn="1"/>
        </p:nvSpPr>
        <p:spPr bwMode="auto">
          <a:xfrm>
            <a:off x="427038" y="365125"/>
            <a:ext cx="8472487"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Background</a:t>
            </a:r>
          </a:p>
        </p:txBody>
      </p:sp>
      <p:sp>
        <p:nvSpPr>
          <p:cNvPr id="7" name="Content Placeholder 6"/>
          <p:cNvSpPr>
            <a:spLocks noGrp="1"/>
          </p:cNvSpPr>
          <p:nvPr>
            <p:ph sz="quarter" idx="13"/>
          </p:nvPr>
        </p:nvSpPr>
        <p:spPr>
          <a:xfrm>
            <a:off x="418277" y="1277747"/>
            <a:ext cx="8362950" cy="4329112"/>
          </a:xfrm>
        </p:spPr>
        <p:txBody>
          <a:bodyPr/>
          <a:lstStyle>
            <a:lvl1pPr>
              <a:defRPr baseline="0"/>
            </a:lvl1pPr>
            <a:lvl2pPr marL="800100" indent="-342900">
              <a:buFont typeface="Arial"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2"/>
          <p:cNvSpPr>
            <a:spLocks noGrp="1"/>
          </p:cNvSpPr>
          <p:nvPr>
            <p:ph type="sldNum" sz="quarter" idx="14"/>
          </p:nvPr>
        </p:nvSpPr>
        <p:spPr/>
        <p:txBody>
          <a:bodyPr/>
          <a:lstStyle>
            <a:lvl1pPr>
              <a:defRPr smtClean="0"/>
            </a:lvl1pPr>
          </a:lstStyle>
          <a:p>
            <a:pPr>
              <a:defRPr/>
            </a:pPr>
            <a:fld id="{89D3A9B6-EE4C-7443-9DCE-36257AF84661}" type="slidenum">
              <a:rPr lang="en-US" altLang="en-US"/>
              <a:pPr>
                <a:defRPr/>
              </a:pPr>
              <a:t>‹#›</a:t>
            </a:fld>
            <a:endParaRPr lang="en-US" altLang="en-US"/>
          </a:p>
        </p:txBody>
      </p:sp>
    </p:spTree>
    <p:extLst>
      <p:ext uri="{BB962C8B-B14F-4D97-AF65-F5344CB8AC3E}">
        <p14:creationId xmlns:p14="http://schemas.microsoft.com/office/powerpoint/2010/main" val="16577548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3" name="Title 1"/>
          <p:cNvSpPr txBox="1">
            <a:spLocks/>
          </p:cNvSpPr>
          <p:nvPr userDrawn="1"/>
        </p:nvSpPr>
        <p:spPr bwMode="auto">
          <a:xfrm>
            <a:off x="427038" y="342900"/>
            <a:ext cx="8472487"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Summary</a:t>
            </a:r>
          </a:p>
        </p:txBody>
      </p:sp>
      <p:sp>
        <p:nvSpPr>
          <p:cNvPr id="8" name="Content Placeholder 7"/>
          <p:cNvSpPr>
            <a:spLocks noGrp="1"/>
          </p:cNvSpPr>
          <p:nvPr>
            <p:ph sz="quarter" idx="13"/>
          </p:nvPr>
        </p:nvSpPr>
        <p:spPr>
          <a:xfrm>
            <a:off x="360685" y="1189821"/>
            <a:ext cx="8472737" cy="45616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2"/>
          <p:cNvSpPr>
            <a:spLocks noGrp="1"/>
          </p:cNvSpPr>
          <p:nvPr>
            <p:ph type="sldNum" sz="quarter" idx="14"/>
          </p:nvPr>
        </p:nvSpPr>
        <p:spPr/>
        <p:txBody>
          <a:bodyPr/>
          <a:lstStyle>
            <a:lvl1pPr>
              <a:defRPr smtClean="0"/>
            </a:lvl1pPr>
          </a:lstStyle>
          <a:p>
            <a:pPr>
              <a:defRPr/>
            </a:pPr>
            <a:fld id="{3E810460-37DA-8644-B32E-5A9AB395E1B7}" type="slidenum">
              <a:rPr lang="en-US" altLang="en-US"/>
              <a:pPr>
                <a:defRPr/>
              </a:pPr>
              <a:t>‹#›</a:t>
            </a:fld>
            <a:endParaRPr lang="en-US" altLang="en-US"/>
          </a:p>
        </p:txBody>
      </p:sp>
    </p:spTree>
    <p:extLst>
      <p:ext uri="{BB962C8B-B14F-4D97-AF65-F5344CB8AC3E}">
        <p14:creationId xmlns:p14="http://schemas.microsoft.com/office/powerpoint/2010/main" val="4332471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ext Steps">
    <p:spTree>
      <p:nvGrpSpPr>
        <p:cNvPr id="1" name=""/>
        <p:cNvGrpSpPr/>
        <p:nvPr/>
      </p:nvGrpSpPr>
      <p:grpSpPr>
        <a:xfrm>
          <a:off x="0" y="0"/>
          <a:ext cx="0" cy="0"/>
          <a:chOff x="0" y="0"/>
          <a:chExt cx="0" cy="0"/>
        </a:xfrm>
      </p:grpSpPr>
      <p:sp>
        <p:nvSpPr>
          <p:cNvPr id="3" name="Title 1"/>
          <p:cNvSpPr txBox="1">
            <a:spLocks/>
          </p:cNvSpPr>
          <p:nvPr userDrawn="1"/>
        </p:nvSpPr>
        <p:spPr bwMode="auto">
          <a:xfrm>
            <a:off x="415925" y="320675"/>
            <a:ext cx="8472488"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Next Step</a:t>
            </a:r>
          </a:p>
        </p:txBody>
      </p:sp>
      <p:sp>
        <p:nvSpPr>
          <p:cNvPr id="8" name="Content Placeholder 7"/>
          <p:cNvSpPr>
            <a:spLocks noGrp="1"/>
          </p:cNvSpPr>
          <p:nvPr>
            <p:ph sz="quarter" idx="13"/>
          </p:nvPr>
        </p:nvSpPr>
        <p:spPr>
          <a:xfrm>
            <a:off x="415772" y="1211856"/>
            <a:ext cx="8218220" cy="45161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p:cNvSpPr>
            <a:spLocks noGrp="1"/>
          </p:cNvSpPr>
          <p:nvPr>
            <p:ph type="sldNum" sz="quarter" idx="14"/>
          </p:nvPr>
        </p:nvSpPr>
        <p:spPr/>
        <p:txBody>
          <a:bodyPr/>
          <a:lstStyle>
            <a:lvl1pPr>
              <a:defRPr smtClean="0"/>
            </a:lvl1pPr>
          </a:lstStyle>
          <a:p>
            <a:pPr>
              <a:defRPr/>
            </a:pPr>
            <a:fld id="{3030ABDA-9D4D-094C-A32F-FC0BE3B9B46A}" type="slidenum">
              <a:rPr lang="en-US" altLang="en-US"/>
              <a:pPr>
                <a:defRPr/>
              </a:pPr>
              <a:t>‹#›</a:t>
            </a:fld>
            <a:endParaRPr lang="en-US" altLang="en-US"/>
          </a:p>
        </p:txBody>
      </p:sp>
    </p:spTree>
    <p:extLst>
      <p:ext uri="{BB962C8B-B14F-4D97-AF65-F5344CB8AC3E}">
        <p14:creationId xmlns:p14="http://schemas.microsoft.com/office/powerpoint/2010/main" val="16145304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a:xfrm>
            <a:off x="7239000" y="5559425"/>
            <a:ext cx="1905000" cy="457200"/>
          </a:xfrm>
        </p:spPr>
        <p:txBody>
          <a:bodyPr/>
          <a:lstStyle>
            <a:lvl1pPr>
              <a:defRPr smtClean="0"/>
            </a:lvl1pPr>
          </a:lstStyle>
          <a:p>
            <a:pPr>
              <a:defRPr/>
            </a:pPr>
            <a:fld id="{B652319F-6B86-5348-BD3F-1BDFD0786704}" type="slidenum">
              <a:rPr lang="en-US" altLang="en-US"/>
              <a:pPr>
                <a:defRPr/>
              </a:pPr>
              <a:t>‹#›</a:t>
            </a:fld>
            <a:endParaRPr lang="en-US" altLang="en-US"/>
          </a:p>
        </p:txBody>
      </p:sp>
    </p:spTree>
    <p:extLst>
      <p:ext uri="{BB962C8B-B14F-4D97-AF65-F5344CB8AC3E}">
        <p14:creationId xmlns:p14="http://schemas.microsoft.com/office/powerpoint/2010/main" val="1956636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1"/>
          <p:cNvSpPr txBox="1">
            <a:spLocks/>
          </p:cNvSpPr>
          <p:nvPr userDrawn="1"/>
        </p:nvSpPr>
        <p:spPr bwMode="auto">
          <a:xfrm>
            <a:off x="415925" y="376238"/>
            <a:ext cx="8472488"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Agenda</a:t>
            </a:r>
          </a:p>
        </p:txBody>
      </p:sp>
      <p:sp>
        <p:nvSpPr>
          <p:cNvPr id="7" name="Content Placeholder 6"/>
          <p:cNvSpPr>
            <a:spLocks noGrp="1"/>
          </p:cNvSpPr>
          <p:nvPr>
            <p:ph sz="quarter" idx="13"/>
          </p:nvPr>
        </p:nvSpPr>
        <p:spPr>
          <a:xfrm>
            <a:off x="419100" y="1431925"/>
            <a:ext cx="8328025" cy="4319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p:cNvSpPr>
            <a:spLocks noGrp="1"/>
          </p:cNvSpPr>
          <p:nvPr>
            <p:ph type="sldNum" sz="quarter" idx="14"/>
          </p:nvPr>
        </p:nvSpPr>
        <p:spPr/>
        <p:txBody>
          <a:bodyPr/>
          <a:lstStyle>
            <a:lvl1pPr>
              <a:defRPr smtClean="0"/>
            </a:lvl1pPr>
          </a:lstStyle>
          <a:p>
            <a:pPr>
              <a:defRPr/>
            </a:pPr>
            <a:fld id="{A5DA43FC-2030-644E-A0E7-338754203100}" type="slidenum">
              <a:rPr lang="en-US" altLang="en-US"/>
              <a:pPr>
                <a:defRPr/>
              </a:pPr>
              <a:t>‹#›</a:t>
            </a:fld>
            <a:endParaRPr lang="en-US" altLang="en-US"/>
          </a:p>
        </p:txBody>
      </p:sp>
    </p:spTree>
    <p:extLst>
      <p:ext uri="{BB962C8B-B14F-4D97-AF65-F5344CB8AC3E}">
        <p14:creationId xmlns:p14="http://schemas.microsoft.com/office/powerpoint/2010/main" val="4210501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sldNum" sz="quarter" idx="10"/>
          </p:nvPr>
        </p:nvSpPr>
        <p:spPr>
          <a:ln/>
        </p:spPr>
        <p:txBody>
          <a:bodyPr/>
          <a:lstStyle>
            <a:lvl1pPr>
              <a:defRPr/>
            </a:lvl1pPr>
          </a:lstStyle>
          <a:p>
            <a:pPr>
              <a:defRPr/>
            </a:pPr>
            <a:fld id="{7AF6F9F4-355C-2E4B-9508-A6B3217F1AE9}" type="slidenum">
              <a:rPr lang="en-US" altLang="en-US"/>
              <a:pPr>
                <a:defRPr/>
              </a:pPr>
              <a:t>‹#›</a:t>
            </a:fld>
            <a:endParaRPr lang="en-US" altLang="en-US"/>
          </a:p>
        </p:txBody>
      </p:sp>
    </p:spTree>
    <p:extLst>
      <p:ext uri="{BB962C8B-B14F-4D97-AF65-F5344CB8AC3E}">
        <p14:creationId xmlns:p14="http://schemas.microsoft.com/office/powerpoint/2010/main" val="5290413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sldNum" sz="quarter" idx="10"/>
          </p:nvPr>
        </p:nvSpPr>
        <p:spPr>
          <a:ln/>
        </p:spPr>
        <p:txBody>
          <a:bodyPr/>
          <a:lstStyle>
            <a:lvl1pPr>
              <a:defRPr/>
            </a:lvl1pPr>
          </a:lstStyle>
          <a:p>
            <a:pPr>
              <a:defRPr/>
            </a:pPr>
            <a:fld id="{29281394-BCAC-E440-AF54-B212A71393EB}" type="slidenum">
              <a:rPr lang="en-US" altLang="en-US"/>
              <a:pPr>
                <a:defRPr/>
              </a:pPr>
              <a:t>‹#›</a:t>
            </a:fld>
            <a:endParaRPr lang="en-US" altLang="en-US"/>
          </a:p>
        </p:txBody>
      </p:sp>
    </p:spTree>
    <p:extLst>
      <p:ext uri="{BB962C8B-B14F-4D97-AF65-F5344CB8AC3E}">
        <p14:creationId xmlns:p14="http://schemas.microsoft.com/office/powerpoint/2010/main" val="10152675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E0EBAC3D-3ADE-9348-BBF3-1E66D3DADFC6}" type="slidenum">
              <a:rPr lang="en-US" altLang="en-US"/>
              <a:pPr>
                <a:defRPr/>
              </a:pPr>
              <a:t>‹#›</a:t>
            </a:fld>
            <a:endParaRPr lang="en-US" altLang="en-US"/>
          </a:p>
        </p:txBody>
      </p:sp>
    </p:spTree>
    <p:extLst>
      <p:ext uri="{BB962C8B-B14F-4D97-AF65-F5344CB8AC3E}">
        <p14:creationId xmlns:p14="http://schemas.microsoft.com/office/powerpoint/2010/main" val="18433306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6EE0BB2F-4867-C042-A141-24B966CE2769}" type="slidenum">
              <a:rPr lang="en-US" altLang="en-US"/>
              <a:pPr>
                <a:defRPr/>
              </a:pPr>
              <a:t>‹#›</a:t>
            </a:fld>
            <a:endParaRPr lang="en-US" altLang="en-US"/>
          </a:p>
        </p:txBody>
      </p:sp>
    </p:spTree>
    <p:extLst>
      <p:ext uri="{BB962C8B-B14F-4D97-AF65-F5344CB8AC3E}">
        <p14:creationId xmlns:p14="http://schemas.microsoft.com/office/powerpoint/2010/main" val="12599664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chemeClr val="bg1"/>
                  </a:solidFill>
                </a:rPr>
                <a:t>Federal Aviation</a:t>
              </a:r>
            </a:p>
            <a:p>
              <a:pPr eaLnBrk="1" hangingPunct="1">
                <a:lnSpc>
                  <a:spcPct val="85000"/>
                </a:lnSpc>
                <a:defRPr/>
              </a:pPr>
              <a:r>
                <a:rPr lang="en-US" alt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13" name="Content Placeholder 12"/>
          <p:cNvSpPr>
            <a:spLocks noGrp="1"/>
          </p:cNvSpPr>
          <p:nvPr>
            <p:ph sz="quarter" idx="15"/>
          </p:nvPr>
        </p:nvSpPr>
        <p:spPr>
          <a:xfrm>
            <a:off x="1174528" y="4515377"/>
            <a:ext cx="3091064" cy="330066"/>
          </a:xfrm>
        </p:spPr>
        <p:txBody>
          <a:bodyPr/>
          <a:lstStyle>
            <a:lvl1pPr marL="0" indent="0">
              <a:buNone/>
              <a:defRPr sz="1600" b="0"/>
            </a:lvl1pPr>
          </a:lstStyle>
          <a:p>
            <a:pPr lvl="0"/>
            <a:r>
              <a:rPr lang="en-US" dirty="0"/>
              <a:t>Click to edit Master text styles</a:t>
            </a:r>
          </a:p>
        </p:txBody>
      </p:sp>
    </p:spTree>
    <p:extLst>
      <p:ext uri="{BB962C8B-B14F-4D97-AF65-F5344CB8AC3E}">
        <p14:creationId xmlns:p14="http://schemas.microsoft.com/office/powerpoint/2010/main" val="4830550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8"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dirty="0">
              <a:solidFill>
                <a:prstClr val="white">
                  <a:lumMod val="50000"/>
                </a:prstClr>
              </a:solidFill>
            </a:endParaRPr>
          </a:p>
        </p:txBody>
      </p:sp>
      <p:sp>
        <p:nvSpPr>
          <p:cNvPr id="4" name="Text Placeholder 3"/>
          <p:cNvSpPr>
            <a:spLocks noGrp="1"/>
          </p:cNvSpPr>
          <p:nvPr>
            <p:ph type="body" sz="quarter" idx="13" hasCustomPrompt="1"/>
          </p:nvPr>
        </p:nvSpPr>
        <p:spPr>
          <a:xfrm>
            <a:off x="457200" y="1403168"/>
            <a:ext cx="8229600" cy="4800577"/>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7" name="Title 16"/>
          <p:cNvSpPr>
            <a:spLocks noGrp="1"/>
          </p:cNvSpPr>
          <p:nvPr>
            <p:ph type="title"/>
          </p:nvPr>
        </p:nvSpPr>
        <p:spPr>
          <a:xfrm>
            <a:off x="457200" y="736829"/>
            <a:ext cx="8229600" cy="477915"/>
          </a:xfrm>
          <a:prstGeom prst="rect">
            <a:avLst/>
          </a:prstGeom>
        </p:spPr>
        <p:txBody>
          <a:bodyPr lIns="0" anchor="ctr" anchorCtr="0"/>
          <a:lstStyle>
            <a:lvl1pPr algn="ctr">
              <a:lnSpc>
                <a:spcPts val="3000"/>
              </a:lnSpc>
              <a:defRPr sz="2000" b="1" baseline="0">
                <a:solidFill>
                  <a:schemeClr val="tx2"/>
                </a:solidFill>
                <a:latin typeface="+mj-lt"/>
              </a:defRPr>
            </a:lvl1pPr>
          </a:lstStyle>
          <a:p>
            <a:r>
              <a:rPr lang="en-US" dirty="0"/>
              <a:t>Click to edit Master title style</a:t>
            </a:r>
          </a:p>
        </p:txBody>
      </p:sp>
    </p:spTree>
    <p:extLst>
      <p:ext uri="{BB962C8B-B14F-4D97-AF65-F5344CB8AC3E}">
        <p14:creationId xmlns:p14="http://schemas.microsoft.com/office/powerpoint/2010/main" val="1475587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chemeClr val="bg1"/>
                  </a:solidFill>
                </a:rPr>
                <a:t>Federal Aviation</a:t>
              </a:r>
            </a:p>
            <a:p>
              <a:pPr eaLnBrk="1" hangingPunct="1">
                <a:lnSpc>
                  <a:spcPct val="85000"/>
                </a:lnSpc>
                <a:defRPr/>
              </a:pPr>
              <a:r>
                <a:rPr lang="en-US" alt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13" name="Content Placeholder 12"/>
          <p:cNvSpPr>
            <a:spLocks noGrp="1"/>
          </p:cNvSpPr>
          <p:nvPr>
            <p:ph sz="quarter" idx="15"/>
          </p:nvPr>
        </p:nvSpPr>
        <p:spPr>
          <a:xfrm>
            <a:off x="1174528" y="4515377"/>
            <a:ext cx="3091064" cy="330066"/>
          </a:xfrm>
        </p:spPr>
        <p:txBody>
          <a:bodyPr/>
          <a:lstStyle>
            <a:lvl1pPr marL="0" indent="0">
              <a:buNone/>
              <a:defRPr sz="1600" b="0"/>
            </a:lvl1pPr>
          </a:lstStyle>
          <a:p>
            <a:pPr lvl="0"/>
            <a:r>
              <a:rPr lang="en-US" dirty="0"/>
              <a:t>Click to edit Master text styles</a:t>
            </a:r>
          </a:p>
        </p:txBody>
      </p:sp>
    </p:spTree>
    <p:extLst>
      <p:ext uri="{BB962C8B-B14F-4D97-AF65-F5344CB8AC3E}">
        <p14:creationId xmlns:p14="http://schemas.microsoft.com/office/powerpoint/2010/main" val="4830550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5_Two Content">
    <p:spTree>
      <p:nvGrpSpPr>
        <p:cNvPr id="1" name=""/>
        <p:cNvGrpSpPr/>
        <p:nvPr/>
      </p:nvGrpSpPr>
      <p:grpSpPr>
        <a:xfrm>
          <a:off x="0" y="0"/>
          <a:ext cx="0" cy="0"/>
          <a:chOff x="0" y="0"/>
          <a:chExt cx="0" cy="0"/>
        </a:xfrm>
      </p:grpSpPr>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8"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dirty="0">
              <a:solidFill>
                <a:prstClr val="white">
                  <a:lumMod val="50000"/>
                </a:prstClr>
              </a:solidFill>
            </a:endParaRPr>
          </a:p>
        </p:txBody>
      </p:sp>
      <p:sp>
        <p:nvSpPr>
          <p:cNvPr id="4" name="Text Placeholder 3"/>
          <p:cNvSpPr>
            <a:spLocks noGrp="1"/>
          </p:cNvSpPr>
          <p:nvPr>
            <p:ph type="body" sz="quarter" idx="13" hasCustomPrompt="1"/>
          </p:nvPr>
        </p:nvSpPr>
        <p:spPr>
          <a:xfrm>
            <a:off x="457200" y="1403168"/>
            <a:ext cx="8229600" cy="4800577"/>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7" name="Title 16"/>
          <p:cNvSpPr>
            <a:spLocks noGrp="1"/>
          </p:cNvSpPr>
          <p:nvPr>
            <p:ph type="title"/>
          </p:nvPr>
        </p:nvSpPr>
        <p:spPr>
          <a:xfrm>
            <a:off x="457200" y="736829"/>
            <a:ext cx="8229600" cy="477915"/>
          </a:xfrm>
          <a:prstGeom prst="rect">
            <a:avLst/>
          </a:prstGeom>
        </p:spPr>
        <p:txBody>
          <a:bodyPr lIns="0" anchor="ctr" anchorCtr="0"/>
          <a:lstStyle>
            <a:lvl1pPr algn="ctr">
              <a:lnSpc>
                <a:spcPts val="3000"/>
              </a:lnSpc>
              <a:defRPr sz="2000" b="1" baseline="0">
                <a:solidFill>
                  <a:schemeClr val="tx2"/>
                </a:solidFill>
                <a:latin typeface="+mj-lt"/>
              </a:defRPr>
            </a:lvl1pPr>
          </a:lstStyle>
          <a:p>
            <a:r>
              <a:rPr lang="en-US" dirty="0"/>
              <a:t>Click to edit Master title style</a:t>
            </a:r>
          </a:p>
        </p:txBody>
      </p:sp>
    </p:spTree>
    <p:extLst>
      <p:ext uri="{BB962C8B-B14F-4D97-AF65-F5344CB8AC3E}">
        <p14:creationId xmlns:p14="http://schemas.microsoft.com/office/powerpoint/2010/main" val="14755871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51"/>
          <p:cNvSpPr txBox="1">
            <a:spLocks noChangeArrowheads="1"/>
          </p:cNvSpPr>
          <p:nvPr userDrawn="1"/>
        </p:nvSpPr>
        <p:spPr bwMode="auto">
          <a:xfrm>
            <a:off x="427038" y="4497388"/>
            <a:ext cx="4822825" cy="1069975"/>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600">
                <a:solidFill>
                  <a:srgbClr val="1D2F68"/>
                </a:solidFill>
              </a:rPr>
              <a:t>Presented to:</a:t>
            </a:r>
          </a:p>
          <a:p>
            <a:pPr eaLnBrk="1" hangingPunct="1">
              <a:spcBef>
                <a:spcPct val="50000"/>
              </a:spcBef>
              <a:defRPr/>
            </a:pPr>
            <a:r>
              <a:rPr lang="en-US" altLang="en-US" sz="1600">
                <a:solidFill>
                  <a:srgbClr val="1D2F68"/>
                </a:solidFill>
              </a:rPr>
              <a:t>By:</a:t>
            </a:r>
          </a:p>
          <a:p>
            <a:pPr eaLnBrk="1" hangingPunct="1">
              <a:spcBef>
                <a:spcPct val="50000"/>
              </a:spcBef>
              <a:defRPr/>
            </a:pPr>
            <a:r>
              <a:rPr lang="en-US" altLang="en-US" sz="1600">
                <a:solidFill>
                  <a:srgbClr val="1D2F68"/>
                </a:solidFill>
              </a:rPr>
              <a:t>Date:</a:t>
            </a:r>
          </a:p>
        </p:txBody>
      </p:sp>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rgbClr val="FFFFFF"/>
                  </a:solidFill>
                </a:rPr>
                <a:t>Federal Aviation</a:t>
              </a:r>
            </a:p>
            <a:p>
              <a:pPr eaLnBrk="1" hangingPunct="1">
                <a:lnSpc>
                  <a:spcPct val="85000"/>
                </a:lnSpc>
                <a:defRPr/>
              </a:pPr>
              <a:r>
                <a:rPr lang="en-US" altLang="en-US" sz="1800" b="1">
                  <a:solidFill>
                    <a:srgbClr val="FFFFFF"/>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3" name="Content Placeholder 2"/>
          <p:cNvSpPr>
            <a:spLocks noGrp="1"/>
          </p:cNvSpPr>
          <p:nvPr>
            <p:ph sz="quarter" idx="13"/>
          </p:nvPr>
        </p:nvSpPr>
        <p:spPr>
          <a:xfrm>
            <a:off x="1872199" y="4497388"/>
            <a:ext cx="2887088" cy="274906"/>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a:t>Click to edit Master text styles</a:t>
            </a:r>
          </a:p>
        </p:txBody>
      </p:sp>
      <p:sp>
        <p:nvSpPr>
          <p:cNvPr id="5" name="Content Placeholder 4"/>
          <p:cNvSpPr>
            <a:spLocks noGrp="1"/>
          </p:cNvSpPr>
          <p:nvPr>
            <p:ph sz="quarter" idx="14"/>
          </p:nvPr>
        </p:nvSpPr>
        <p:spPr>
          <a:xfrm>
            <a:off x="1333082" y="4856103"/>
            <a:ext cx="2566889" cy="310808"/>
          </a:xfrm>
        </p:spPr>
        <p:txBody>
          <a:bodyPr/>
          <a:lstStyle>
            <a:lvl1pPr marL="0" indent="0">
              <a:buNone/>
              <a:defRPr sz="1600" b="0"/>
            </a:lvl1pPr>
            <a:lvl2pPr>
              <a:defRPr sz="1600" b="0"/>
            </a:lvl2pPr>
            <a:lvl3pPr>
              <a:defRPr sz="1600" b="0"/>
            </a:lvl3pPr>
            <a:lvl4pPr>
              <a:defRPr sz="1600" b="0"/>
            </a:lvl4pPr>
            <a:lvl5pPr>
              <a:defRPr sz="1600" b="0"/>
            </a:lvl5pPr>
          </a:lstStyle>
          <a:p>
            <a:pPr lvl="0"/>
            <a:r>
              <a:rPr lang="en-US"/>
              <a:t>Click to edit Master text styles</a:t>
            </a:r>
          </a:p>
        </p:txBody>
      </p:sp>
      <p:sp>
        <p:nvSpPr>
          <p:cNvPr id="13" name="Content Placeholder 12"/>
          <p:cNvSpPr>
            <a:spLocks noGrp="1"/>
          </p:cNvSpPr>
          <p:nvPr>
            <p:ph sz="quarter" idx="15"/>
          </p:nvPr>
        </p:nvSpPr>
        <p:spPr>
          <a:xfrm>
            <a:off x="1365918" y="5200400"/>
            <a:ext cx="2534051" cy="330066"/>
          </a:xfrm>
        </p:spPr>
        <p:txBody>
          <a:bodyPr/>
          <a:lstStyle>
            <a:lvl1pPr marL="0" indent="0">
              <a:buNone/>
              <a:defRPr sz="1600" b="0"/>
            </a:lvl1pPr>
          </a:lstStyle>
          <a:p>
            <a:pPr lvl="0"/>
            <a:r>
              <a:rPr lang="en-US"/>
              <a:t>Click to edit Master text styles</a:t>
            </a:r>
          </a:p>
        </p:txBody>
      </p:sp>
    </p:spTree>
    <p:extLst>
      <p:ext uri="{BB962C8B-B14F-4D97-AF65-F5344CB8AC3E}">
        <p14:creationId xmlns:p14="http://schemas.microsoft.com/office/powerpoint/2010/main" val="7808044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ample Agenda">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419100" y="296863"/>
            <a:ext cx="8470900" cy="708025"/>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Sample Agenda</a:t>
            </a:r>
          </a:p>
        </p:txBody>
      </p:sp>
      <p:sp>
        <p:nvSpPr>
          <p:cNvPr id="3" name="TextBox 2"/>
          <p:cNvSpPr txBox="1">
            <a:spLocks noChangeArrowheads="1"/>
          </p:cNvSpPr>
          <p:nvPr userDrawn="1"/>
        </p:nvSpPr>
        <p:spPr bwMode="auto">
          <a:xfrm>
            <a:off x="528638" y="1222375"/>
            <a:ext cx="8086725" cy="4068763"/>
          </a:xfrm>
          <a:prstGeom prst="rect">
            <a:avLst/>
          </a:prstGeom>
          <a:noFill/>
          <a:ln>
            <a:noFill/>
          </a:ln>
          <a:effectLst/>
          <a:extLst/>
        </p:spPr>
        <p:txBody>
          <a:bodyPr>
            <a:spAutoFit/>
          </a:bodyPr>
          <a:lstStyle>
            <a:lvl1pPr marL="346075" indent="-346075" eaLnBrk="0" hangingPunct="0">
              <a:defRPr sz="2400">
                <a:solidFill>
                  <a:schemeClr val="tx1"/>
                </a:solidFill>
                <a:latin typeface="Arial" charset="0"/>
                <a:ea typeface="ＭＳ Ｐゴシック" charset="-128"/>
              </a:defRPr>
            </a:lvl1pPr>
            <a:lvl2pPr marL="739775" indent="-282575"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ct val="20000"/>
              </a:spcBef>
              <a:buFont typeface="Arial" charset="0"/>
              <a:buChar char="•"/>
              <a:defRPr/>
            </a:pPr>
            <a:r>
              <a:rPr lang="en-US" altLang="en-US" sz="2800" b="1">
                <a:solidFill>
                  <a:srgbClr val="000000"/>
                </a:solidFill>
              </a:rPr>
              <a:t>Objective</a:t>
            </a:r>
          </a:p>
          <a:p>
            <a:pPr>
              <a:spcBef>
                <a:spcPct val="20000"/>
              </a:spcBef>
              <a:buFont typeface="Arial" charset="0"/>
              <a:buChar char="•"/>
              <a:defRPr/>
            </a:pPr>
            <a:r>
              <a:rPr lang="en-US" altLang="en-US" sz="2800" b="1">
                <a:solidFill>
                  <a:srgbClr val="000000"/>
                </a:solidFill>
              </a:rPr>
              <a:t>Background</a:t>
            </a:r>
          </a:p>
          <a:p>
            <a:pPr>
              <a:spcBef>
                <a:spcPct val="20000"/>
              </a:spcBef>
              <a:buFont typeface="Arial" charset="0"/>
              <a:buChar char="•"/>
              <a:defRPr/>
            </a:pPr>
            <a:r>
              <a:rPr lang="en-US" altLang="en-US" sz="2800" b="1">
                <a:solidFill>
                  <a:srgbClr val="000000"/>
                </a:solidFill>
              </a:rPr>
              <a:t>Project/Meeting Specific Items</a:t>
            </a:r>
          </a:p>
          <a:p>
            <a:pPr lvl="1">
              <a:spcBef>
                <a:spcPct val="20000"/>
              </a:spcBef>
              <a:buFont typeface="Arial" charset="0"/>
              <a:buChar char="−"/>
              <a:defRPr/>
            </a:pPr>
            <a:r>
              <a:rPr lang="en-US" altLang="en-US">
                <a:solidFill>
                  <a:srgbClr val="000000"/>
                </a:solidFill>
              </a:rPr>
              <a:t>Second level</a:t>
            </a:r>
          </a:p>
          <a:p>
            <a:pPr lvl="2">
              <a:spcBef>
                <a:spcPct val="20000"/>
              </a:spcBef>
              <a:buFont typeface="Arial" charset="0"/>
              <a:buChar char="•"/>
              <a:defRPr/>
            </a:pPr>
            <a:r>
              <a:rPr lang="en-US" altLang="en-US" sz="2000">
                <a:solidFill>
                  <a:srgbClr val="000000"/>
                </a:solidFill>
              </a:rPr>
              <a:t>Third level</a:t>
            </a:r>
          </a:p>
          <a:p>
            <a:pPr lvl="3">
              <a:spcBef>
                <a:spcPct val="20000"/>
              </a:spcBef>
              <a:buFont typeface="Arial" charset="0"/>
              <a:buChar char="−"/>
              <a:defRPr/>
            </a:pPr>
            <a:r>
              <a:rPr lang="en-US" altLang="en-US" sz="1800">
                <a:solidFill>
                  <a:srgbClr val="000000"/>
                </a:solidFill>
              </a:rPr>
              <a:t>Fourth level</a:t>
            </a:r>
          </a:p>
          <a:p>
            <a:pPr lvl="4">
              <a:spcBef>
                <a:spcPct val="20000"/>
              </a:spcBef>
              <a:buFont typeface="Arial" charset="0"/>
              <a:buChar char="»"/>
              <a:defRPr/>
            </a:pPr>
            <a:r>
              <a:rPr lang="en-US" altLang="en-US" sz="1800">
                <a:solidFill>
                  <a:srgbClr val="000000"/>
                </a:solidFill>
              </a:rPr>
              <a:t>Fifth level</a:t>
            </a:r>
          </a:p>
          <a:p>
            <a:pPr>
              <a:spcBef>
                <a:spcPct val="20000"/>
              </a:spcBef>
              <a:buFont typeface="Arial" charset="0"/>
              <a:buChar char="•"/>
              <a:defRPr/>
            </a:pPr>
            <a:r>
              <a:rPr lang="en-US" altLang="en-US" sz="2800" b="1">
                <a:solidFill>
                  <a:srgbClr val="000000"/>
                </a:solidFill>
              </a:rPr>
              <a:t>Summary</a:t>
            </a:r>
          </a:p>
          <a:p>
            <a:pPr>
              <a:spcBef>
                <a:spcPct val="20000"/>
              </a:spcBef>
              <a:buFont typeface="Arial" charset="0"/>
              <a:buChar char="•"/>
              <a:defRPr/>
            </a:pPr>
            <a:r>
              <a:rPr lang="en-US" altLang="en-US" sz="2800" b="1">
                <a:solidFill>
                  <a:srgbClr val="000000"/>
                </a:solidFill>
              </a:rPr>
              <a:t>Next Steps</a:t>
            </a:r>
            <a:endParaRPr lang="en-US" altLang="en-US" sz="1200" b="1">
              <a:solidFill>
                <a:srgbClr val="C0C0C0"/>
              </a:solidFill>
            </a:endParaRPr>
          </a:p>
        </p:txBody>
      </p:sp>
      <p:sp>
        <p:nvSpPr>
          <p:cNvPr id="4" name="Slide Number Placeholder 11"/>
          <p:cNvSpPr>
            <a:spLocks noGrp="1"/>
          </p:cNvSpPr>
          <p:nvPr>
            <p:ph type="sldNum" sz="quarter" idx="10"/>
          </p:nvPr>
        </p:nvSpPr>
        <p:spPr/>
        <p:txBody>
          <a:bodyPr/>
          <a:lstStyle>
            <a:lvl1pPr>
              <a:defRPr smtClean="0"/>
            </a:lvl1pPr>
          </a:lstStyle>
          <a:p>
            <a:pPr>
              <a:defRPr/>
            </a:pPr>
            <a:fld id="{17439A56-F3E2-114A-88A7-80278942C585}" type="slidenum">
              <a:rPr lang="en-US" altLang="en-US"/>
              <a:pPr>
                <a:defRPr/>
              </a:pPr>
              <a:t>‹#›</a:t>
            </a:fld>
            <a:endParaRPr lang="en-US" altLang="en-US"/>
          </a:p>
        </p:txBody>
      </p:sp>
    </p:spTree>
    <p:extLst>
      <p:ext uri="{BB962C8B-B14F-4D97-AF65-F5344CB8AC3E}">
        <p14:creationId xmlns:p14="http://schemas.microsoft.com/office/powerpoint/2010/main" val="1854786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ive">
    <p:spTree>
      <p:nvGrpSpPr>
        <p:cNvPr id="1" name=""/>
        <p:cNvGrpSpPr/>
        <p:nvPr/>
      </p:nvGrpSpPr>
      <p:grpSpPr>
        <a:xfrm>
          <a:off x="0" y="0"/>
          <a:ext cx="0" cy="0"/>
          <a:chOff x="0" y="0"/>
          <a:chExt cx="0" cy="0"/>
        </a:xfrm>
      </p:grpSpPr>
      <p:sp>
        <p:nvSpPr>
          <p:cNvPr id="3" name="Title 1"/>
          <p:cNvSpPr txBox="1">
            <a:spLocks/>
          </p:cNvSpPr>
          <p:nvPr userDrawn="1"/>
        </p:nvSpPr>
        <p:spPr bwMode="auto">
          <a:xfrm>
            <a:off x="449263" y="331788"/>
            <a:ext cx="8472487"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Objective</a:t>
            </a:r>
          </a:p>
        </p:txBody>
      </p:sp>
      <p:sp>
        <p:nvSpPr>
          <p:cNvPr id="8" name="Content Placeholder 7"/>
          <p:cNvSpPr>
            <a:spLocks noGrp="1"/>
          </p:cNvSpPr>
          <p:nvPr>
            <p:ph sz="quarter" idx="13"/>
          </p:nvPr>
        </p:nvSpPr>
        <p:spPr>
          <a:xfrm>
            <a:off x="518289" y="1146175"/>
            <a:ext cx="8315325" cy="4625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p:cNvSpPr>
            <a:spLocks noGrp="1"/>
          </p:cNvSpPr>
          <p:nvPr>
            <p:ph type="sldNum" sz="quarter" idx="14"/>
          </p:nvPr>
        </p:nvSpPr>
        <p:spPr/>
        <p:txBody>
          <a:bodyPr/>
          <a:lstStyle>
            <a:lvl1pPr>
              <a:defRPr smtClean="0"/>
            </a:lvl1pPr>
          </a:lstStyle>
          <a:p>
            <a:pPr>
              <a:defRPr/>
            </a:pPr>
            <a:fld id="{9887B4D0-A513-3841-91DD-7C63C3BF7DA7}" type="slidenum">
              <a:rPr lang="en-US" altLang="en-US"/>
              <a:pPr>
                <a:defRPr/>
              </a:pPr>
              <a:t>‹#›</a:t>
            </a:fld>
            <a:endParaRPr lang="en-US" altLang="en-US"/>
          </a:p>
        </p:txBody>
      </p:sp>
    </p:spTree>
    <p:extLst>
      <p:ext uri="{BB962C8B-B14F-4D97-AF65-F5344CB8AC3E}">
        <p14:creationId xmlns:p14="http://schemas.microsoft.com/office/powerpoint/2010/main" val="6315399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1"/>
          <p:cNvSpPr txBox="1">
            <a:spLocks/>
          </p:cNvSpPr>
          <p:nvPr userDrawn="1"/>
        </p:nvSpPr>
        <p:spPr bwMode="auto">
          <a:xfrm>
            <a:off x="415925" y="376238"/>
            <a:ext cx="8472488"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Agenda</a:t>
            </a:r>
          </a:p>
        </p:txBody>
      </p:sp>
      <p:sp>
        <p:nvSpPr>
          <p:cNvPr id="7" name="Content Placeholder 6"/>
          <p:cNvSpPr>
            <a:spLocks noGrp="1"/>
          </p:cNvSpPr>
          <p:nvPr>
            <p:ph sz="quarter" idx="13"/>
          </p:nvPr>
        </p:nvSpPr>
        <p:spPr>
          <a:xfrm>
            <a:off x="419100" y="1431925"/>
            <a:ext cx="8328025" cy="4319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p:cNvSpPr>
            <a:spLocks noGrp="1"/>
          </p:cNvSpPr>
          <p:nvPr>
            <p:ph type="sldNum" sz="quarter" idx="14"/>
          </p:nvPr>
        </p:nvSpPr>
        <p:spPr/>
        <p:txBody>
          <a:bodyPr/>
          <a:lstStyle>
            <a:lvl1pPr>
              <a:defRPr smtClean="0"/>
            </a:lvl1pPr>
          </a:lstStyle>
          <a:p>
            <a:pPr>
              <a:defRPr/>
            </a:pPr>
            <a:fld id="{897F0C18-2AC9-7F4F-88F9-10612D68BF1C}" type="slidenum">
              <a:rPr lang="en-US" altLang="en-US"/>
              <a:pPr>
                <a:defRPr/>
              </a:pPr>
              <a:t>‹#›</a:t>
            </a:fld>
            <a:endParaRPr lang="en-US" altLang="en-US"/>
          </a:p>
        </p:txBody>
      </p:sp>
    </p:spTree>
    <p:extLst>
      <p:ext uri="{BB962C8B-B14F-4D97-AF65-F5344CB8AC3E}">
        <p14:creationId xmlns:p14="http://schemas.microsoft.com/office/powerpoint/2010/main" val="531867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bjective">
    <p:spTree>
      <p:nvGrpSpPr>
        <p:cNvPr id="1" name=""/>
        <p:cNvGrpSpPr/>
        <p:nvPr/>
      </p:nvGrpSpPr>
      <p:grpSpPr>
        <a:xfrm>
          <a:off x="0" y="0"/>
          <a:ext cx="0" cy="0"/>
          <a:chOff x="0" y="0"/>
          <a:chExt cx="0" cy="0"/>
        </a:xfrm>
      </p:grpSpPr>
      <p:sp>
        <p:nvSpPr>
          <p:cNvPr id="3" name="Title 1"/>
          <p:cNvSpPr txBox="1">
            <a:spLocks/>
          </p:cNvSpPr>
          <p:nvPr userDrawn="1"/>
        </p:nvSpPr>
        <p:spPr bwMode="auto">
          <a:xfrm>
            <a:off x="449263" y="331788"/>
            <a:ext cx="8472487"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Objective</a:t>
            </a:r>
          </a:p>
        </p:txBody>
      </p:sp>
      <p:sp>
        <p:nvSpPr>
          <p:cNvPr id="8" name="Content Placeholder 7"/>
          <p:cNvSpPr>
            <a:spLocks noGrp="1"/>
          </p:cNvSpPr>
          <p:nvPr>
            <p:ph sz="quarter" idx="13"/>
          </p:nvPr>
        </p:nvSpPr>
        <p:spPr>
          <a:xfrm>
            <a:off x="518289" y="1146175"/>
            <a:ext cx="8315325" cy="4625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p:cNvSpPr>
            <a:spLocks noGrp="1"/>
          </p:cNvSpPr>
          <p:nvPr>
            <p:ph type="sldNum" sz="quarter" idx="14"/>
          </p:nvPr>
        </p:nvSpPr>
        <p:spPr/>
        <p:txBody>
          <a:bodyPr/>
          <a:lstStyle>
            <a:lvl1pPr>
              <a:defRPr smtClean="0"/>
            </a:lvl1pPr>
          </a:lstStyle>
          <a:p>
            <a:pPr>
              <a:defRPr/>
            </a:pPr>
            <a:fld id="{4AB50C95-9979-4C4B-B439-8447577BCB54}" type="slidenum">
              <a:rPr lang="en-US" altLang="en-US"/>
              <a:pPr>
                <a:defRPr/>
              </a:pPr>
              <a:t>‹#›</a:t>
            </a:fld>
            <a:endParaRPr lang="en-US" altLang="en-US"/>
          </a:p>
        </p:txBody>
      </p:sp>
    </p:spTree>
    <p:extLst>
      <p:ext uri="{BB962C8B-B14F-4D97-AF65-F5344CB8AC3E}">
        <p14:creationId xmlns:p14="http://schemas.microsoft.com/office/powerpoint/2010/main" val="1266587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3" name="Title 1"/>
          <p:cNvSpPr txBox="1">
            <a:spLocks/>
          </p:cNvSpPr>
          <p:nvPr userDrawn="1"/>
        </p:nvSpPr>
        <p:spPr bwMode="auto">
          <a:xfrm>
            <a:off x="427038" y="365125"/>
            <a:ext cx="8472487"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Background</a:t>
            </a:r>
          </a:p>
        </p:txBody>
      </p:sp>
      <p:sp>
        <p:nvSpPr>
          <p:cNvPr id="7" name="Content Placeholder 6"/>
          <p:cNvSpPr>
            <a:spLocks noGrp="1"/>
          </p:cNvSpPr>
          <p:nvPr>
            <p:ph sz="quarter" idx="13"/>
          </p:nvPr>
        </p:nvSpPr>
        <p:spPr>
          <a:xfrm>
            <a:off x="418277" y="1277747"/>
            <a:ext cx="8362950" cy="4329112"/>
          </a:xfrm>
        </p:spPr>
        <p:txBody>
          <a:bodyPr/>
          <a:lstStyle>
            <a:lvl1pPr>
              <a:defRPr baseline="0"/>
            </a:lvl1pPr>
            <a:lvl2pPr marL="800100" indent="-342900">
              <a:buFont typeface="Arial"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2"/>
          <p:cNvSpPr>
            <a:spLocks noGrp="1"/>
          </p:cNvSpPr>
          <p:nvPr>
            <p:ph type="sldNum" sz="quarter" idx="14"/>
          </p:nvPr>
        </p:nvSpPr>
        <p:spPr/>
        <p:txBody>
          <a:bodyPr/>
          <a:lstStyle>
            <a:lvl1pPr>
              <a:defRPr smtClean="0"/>
            </a:lvl1pPr>
          </a:lstStyle>
          <a:p>
            <a:pPr>
              <a:defRPr/>
            </a:pPr>
            <a:fld id="{D413D40E-23B5-BF4A-B22F-DE55982AE8BD}" type="slidenum">
              <a:rPr lang="en-US" altLang="en-US"/>
              <a:pPr>
                <a:defRPr/>
              </a:pPr>
              <a:t>‹#›</a:t>
            </a:fld>
            <a:endParaRPr lang="en-US" altLang="en-US"/>
          </a:p>
        </p:txBody>
      </p:sp>
    </p:spTree>
    <p:extLst>
      <p:ext uri="{BB962C8B-B14F-4D97-AF65-F5344CB8AC3E}">
        <p14:creationId xmlns:p14="http://schemas.microsoft.com/office/powerpoint/2010/main" val="16766739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3" name="Title 1"/>
          <p:cNvSpPr txBox="1">
            <a:spLocks/>
          </p:cNvSpPr>
          <p:nvPr userDrawn="1"/>
        </p:nvSpPr>
        <p:spPr bwMode="auto">
          <a:xfrm>
            <a:off x="427038" y="342900"/>
            <a:ext cx="8472487"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Summary</a:t>
            </a:r>
          </a:p>
        </p:txBody>
      </p:sp>
      <p:sp>
        <p:nvSpPr>
          <p:cNvPr id="8" name="Content Placeholder 7"/>
          <p:cNvSpPr>
            <a:spLocks noGrp="1"/>
          </p:cNvSpPr>
          <p:nvPr>
            <p:ph sz="quarter" idx="13"/>
          </p:nvPr>
        </p:nvSpPr>
        <p:spPr>
          <a:xfrm>
            <a:off x="360685" y="1189821"/>
            <a:ext cx="8472737" cy="45616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2"/>
          <p:cNvSpPr>
            <a:spLocks noGrp="1"/>
          </p:cNvSpPr>
          <p:nvPr>
            <p:ph type="sldNum" sz="quarter" idx="14"/>
          </p:nvPr>
        </p:nvSpPr>
        <p:spPr/>
        <p:txBody>
          <a:bodyPr/>
          <a:lstStyle>
            <a:lvl1pPr>
              <a:defRPr smtClean="0"/>
            </a:lvl1pPr>
          </a:lstStyle>
          <a:p>
            <a:pPr>
              <a:defRPr/>
            </a:pPr>
            <a:fld id="{25B17EC0-7EDB-C54F-AF2B-0EBB9B3E0361}" type="slidenum">
              <a:rPr lang="en-US" altLang="en-US"/>
              <a:pPr>
                <a:defRPr/>
              </a:pPr>
              <a:t>‹#›</a:t>
            </a:fld>
            <a:endParaRPr lang="en-US" altLang="en-US"/>
          </a:p>
        </p:txBody>
      </p:sp>
    </p:spTree>
    <p:extLst>
      <p:ext uri="{BB962C8B-B14F-4D97-AF65-F5344CB8AC3E}">
        <p14:creationId xmlns:p14="http://schemas.microsoft.com/office/powerpoint/2010/main" val="5794852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ext Steps">
    <p:spTree>
      <p:nvGrpSpPr>
        <p:cNvPr id="1" name=""/>
        <p:cNvGrpSpPr/>
        <p:nvPr/>
      </p:nvGrpSpPr>
      <p:grpSpPr>
        <a:xfrm>
          <a:off x="0" y="0"/>
          <a:ext cx="0" cy="0"/>
          <a:chOff x="0" y="0"/>
          <a:chExt cx="0" cy="0"/>
        </a:xfrm>
      </p:grpSpPr>
      <p:sp>
        <p:nvSpPr>
          <p:cNvPr id="3" name="Title 1"/>
          <p:cNvSpPr txBox="1">
            <a:spLocks/>
          </p:cNvSpPr>
          <p:nvPr userDrawn="1"/>
        </p:nvSpPr>
        <p:spPr bwMode="auto">
          <a:xfrm>
            <a:off x="415925" y="320675"/>
            <a:ext cx="8472488"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Next Step</a:t>
            </a:r>
          </a:p>
        </p:txBody>
      </p:sp>
      <p:sp>
        <p:nvSpPr>
          <p:cNvPr id="8" name="Content Placeholder 7"/>
          <p:cNvSpPr>
            <a:spLocks noGrp="1"/>
          </p:cNvSpPr>
          <p:nvPr>
            <p:ph sz="quarter" idx="13"/>
          </p:nvPr>
        </p:nvSpPr>
        <p:spPr>
          <a:xfrm>
            <a:off x="415772" y="1211856"/>
            <a:ext cx="8218220" cy="45161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p:cNvSpPr>
            <a:spLocks noGrp="1"/>
          </p:cNvSpPr>
          <p:nvPr>
            <p:ph type="sldNum" sz="quarter" idx="14"/>
          </p:nvPr>
        </p:nvSpPr>
        <p:spPr/>
        <p:txBody>
          <a:bodyPr/>
          <a:lstStyle>
            <a:lvl1pPr>
              <a:defRPr smtClean="0"/>
            </a:lvl1pPr>
          </a:lstStyle>
          <a:p>
            <a:pPr>
              <a:defRPr/>
            </a:pPr>
            <a:fld id="{97386CC9-F400-4847-9E05-DC115A189593}" type="slidenum">
              <a:rPr lang="en-US" altLang="en-US"/>
              <a:pPr>
                <a:defRPr/>
              </a:pPr>
              <a:t>‹#›</a:t>
            </a:fld>
            <a:endParaRPr lang="en-US" altLang="en-US"/>
          </a:p>
        </p:txBody>
      </p:sp>
    </p:spTree>
    <p:extLst>
      <p:ext uri="{BB962C8B-B14F-4D97-AF65-F5344CB8AC3E}">
        <p14:creationId xmlns:p14="http://schemas.microsoft.com/office/powerpoint/2010/main" val="5704088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a:xfrm>
            <a:off x="7043158" y="5441950"/>
            <a:ext cx="1905000" cy="457200"/>
          </a:xfrm>
        </p:spPr>
        <p:txBody>
          <a:bodyPr/>
          <a:lstStyle>
            <a:lvl1pPr>
              <a:defRPr smtClean="0"/>
            </a:lvl1pPr>
          </a:lstStyle>
          <a:p>
            <a:pPr>
              <a:defRPr/>
            </a:pPr>
            <a:fld id="{2AC530C9-5C5F-9F45-9B53-9285CC731AD3}" type="slidenum">
              <a:rPr lang="en-US" altLang="en-US"/>
              <a:pPr>
                <a:defRPr/>
              </a:pPr>
              <a:t>‹#›</a:t>
            </a:fld>
            <a:endParaRPr lang="en-US" altLang="en-US" dirty="0"/>
          </a:p>
        </p:txBody>
      </p:sp>
    </p:spTree>
    <p:extLst>
      <p:ext uri="{BB962C8B-B14F-4D97-AF65-F5344CB8AC3E}">
        <p14:creationId xmlns:p14="http://schemas.microsoft.com/office/powerpoint/2010/main" val="4948442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sldNum" sz="quarter" idx="10"/>
          </p:nvPr>
        </p:nvSpPr>
        <p:spPr>
          <a:ln/>
        </p:spPr>
        <p:txBody>
          <a:bodyPr/>
          <a:lstStyle>
            <a:lvl1pPr>
              <a:defRPr/>
            </a:lvl1pPr>
          </a:lstStyle>
          <a:p>
            <a:pPr>
              <a:defRPr/>
            </a:pPr>
            <a:fld id="{CCAAD93B-F5BE-D547-BB82-E5F372B60B60}" type="slidenum">
              <a:rPr lang="en-US" altLang="en-US"/>
              <a:pPr>
                <a:defRPr/>
              </a:pPr>
              <a:t>‹#›</a:t>
            </a:fld>
            <a:endParaRPr lang="en-US" altLang="en-US"/>
          </a:p>
        </p:txBody>
      </p:sp>
    </p:spTree>
    <p:extLst>
      <p:ext uri="{BB962C8B-B14F-4D97-AF65-F5344CB8AC3E}">
        <p14:creationId xmlns:p14="http://schemas.microsoft.com/office/powerpoint/2010/main" val="20677186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sldNum" sz="quarter" idx="10"/>
          </p:nvPr>
        </p:nvSpPr>
        <p:spPr>
          <a:ln/>
        </p:spPr>
        <p:txBody>
          <a:bodyPr/>
          <a:lstStyle>
            <a:lvl1pPr>
              <a:defRPr/>
            </a:lvl1pPr>
          </a:lstStyle>
          <a:p>
            <a:pPr>
              <a:defRPr/>
            </a:pPr>
            <a:fld id="{BF1DCC4F-35AA-2741-BBC0-907FEE451A6E}" type="slidenum">
              <a:rPr lang="en-US" altLang="en-US"/>
              <a:pPr>
                <a:defRPr/>
              </a:pPr>
              <a:t>‹#›</a:t>
            </a:fld>
            <a:endParaRPr lang="en-US" altLang="en-US"/>
          </a:p>
        </p:txBody>
      </p:sp>
    </p:spTree>
    <p:extLst>
      <p:ext uri="{BB962C8B-B14F-4D97-AF65-F5344CB8AC3E}">
        <p14:creationId xmlns:p14="http://schemas.microsoft.com/office/powerpoint/2010/main" val="15674285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65B57C46-1582-334C-9092-C3FA931EA96F}" type="slidenum">
              <a:rPr lang="en-US" altLang="en-US"/>
              <a:pPr>
                <a:defRPr/>
              </a:pPr>
              <a:t>‹#›</a:t>
            </a:fld>
            <a:endParaRPr lang="en-US" altLang="en-US"/>
          </a:p>
        </p:txBody>
      </p:sp>
    </p:spTree>
    <p:extLst>
      <p:ext uri="{BB962C8B-B14F-4D97-AF65-F5344CB8AC3E}">
        <p14:creationId xmlns:p14="http://schemas.microsoft.com/office/powerpoint/2010/main" val="5903303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9AA95463-411A-2844-9EEF-463E1C024AF6}" type="slidenum">
              <a:rPr lang="en-US" altLang="en-US"/>
              <a:pPr>
                <a:defRPr/>
              </a:pPr>
              <a:t>‹#›</a:t>
            </a:fld>
            <a:endParaRPr lang="en-US" altLang="en-US"/>
          </a:p>
        </p:txBody>
      </p:sp>
    </p:spTree>
    <p:extLst>
      <p:ext uri="{BB962C8B-B14F-4D97-AF65-F5344CB8AC3E}">
        <p14:creationId xmlns:p14="http://schemas.microsoft.com/office/powerpoint/2010/main" val="307676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3" name="Title 1"/>
          <p:cNvSpPr txBox="1">
            <a:spLocks/>
          </p:cNvSpPr>
          <p:nvPr userDrawn="1"/>
        </p:nvSpPr>
        <p:spPr bwMode="auto">
          <a:xfrm>
            <a:off x="427038" y="365125"/>
            <a:ext cx="8472487"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Background</a:t>
            </a:r>
          </a:p>
        </p:txBody>
      </p:sp>
      <p:sp>
        <p:nvSpPr>
          <p:cNvPr id="7" name="Content Placeholder 6"/>
          <p:cNvSpPr>
            <a:spLocks noGrp="1"/>
          </p:cNvSpPr>
          <p:nvPr>
            <p:ph sz="quarter" idx="13"/>
          </p:nvPr>
        </p:nvSpPr>
        <p:spPr>
          <a:xfrm>
            <a:off x="418277" y="1277747"/>
            <a:ext cx="8362950" cy="4329112"/>
          </a:xfrm>
        </p:spPr>
        <p:txBody>
          <a:bodyPr/>
          <a:lstStyle>
            <a:lvl1pPr>
              <a:defRPr baseline="0"/>
            </a:lvl1pPr>
            <a:lvl2pPr marL="800100" indent="-342900">
              <a:buFont typeface="Arial"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2"/>
          <p:cNvSpPr>
            <a:spLocks noGrp="1"/>
          </p:cNvSpPr>
          <p:nvPr>
            <p:ph type="sldNum" sz="quarter" idx="14"/>
          </p:nvPr>
        </p:nvSpPr>
        <p:spPr/>
        <p:txBody>
          <a:bodyPr/>
          <a:lstStyle>
            <a:lvl1pPr>
              <a:defRPr smtClean="0"/>
            </a:lvl1pPr>
          </a:lstStyle>
          <a:p>
            <a:pPr>
              <a:defRPr/>
            </a:pPr>
            <a:fld id="{13720079-1F40-8346-AD62-74CD4CFDE41F}" type="slidenum">
              <a:rPr lang="en-US" altLang="en-US"/>
              <a:pPr>
                <a:defRPr/>
              </a:pPr>
              <a:t>‹#›</a:t>
            </a:fld>
            <a:endParaRPr lang="en-US" altLang="en-US"/>
          </a:p>
        </p:txBody>
      </p:sp>
    </p:spTree>
    <p:extLst>
      <p:ext uri="{BB962C8B-B14F-4D97-AF65-F5344CB8AC3E}">
        <p14:creationId xmlns:p14="http://schemas.microsoft.com/office/powerpoint/2010/main" val="14269830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cSld name="L2 SwimLane Layou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lvl1pPr>
              <a:defRPr smtClean="0"/>
            </a:lvl1pPr>
          </a:lstStyle>
          <a:p>
            <a:pPr>
              <a:defRPr/>
            </a:pPr>
            <a:fld id="{5A7D1EC4-F627-7140-885E-E949F6106D84}" type="slidenum">
              <a:rPr lang="en-US" altLang="en-US"/>
              <a:pPr>
                <a:defRPr/>
              </a:pPr>
              <a:t>‹#›</a:t>
            </a:fld>
            <a:endParaRPr lang="en-US" altLang="en-US"/>
          </a:p>
        </p:txBody>
      </p:sp>
    </p:spTree>
    <p:extLst>
      <p:ext uri="{BB962C8B-B14F-4D97-AF65-F5344CB8AC3E}">
        <p14:creationId xmlns:p14="http://schemas.microsoft.com/office/powerpoint/2010/main" val="1790931092"/>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chemeClr val="bg1"/>
                  </a:solidFill>
                </a:rPr>
                <a:t>Federal Aviation</a:t>
              </a:r>
            </a:p>
            <a:p>
              <a:pPr eaLnBrk="1" hangingPunct="1">
                <a:lnSpc>
                  <a:spcPct val="85000"/>
                </a:lnSpc>
                <a:defRPr/>
              </a:pPr>
              <a:r>
                <a:rPr lang="en-US" alt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13" name="Content Placeholder 12"/>
          <p:cNvSpPr>
            <a:spLocks noGrp="1"/>
          </p:cNvSpPr>
          <p:nvPr>
            <p:ph sz="quarter" idx="15"/>
          </p:nvPr>
        </p:nvSpPr>
        <p:spPr>
          <a:xfrm>
            <a:off x="1174528" y="4515377"/>
            <a:ext cx="3091064" cy="330066"/>
          </a:xfrm>
        </p:spPr>
        <p:txBody>
          <a:bodyPr/>
          <a:lstStyle>
            <a:lvl1pPr marL="0" indent="0">
              <a:buNone/>
              <a:defRPr sz="1600" b="0"/>
            </a:lvl1pPr>
          </a:lstStyle>
          <a:p>
            <a:pPr lvl="0"/>
            <a:r>
              <a:rPr lang="en-US" dirty="0"/>
              <a:t>Click to edit Master text styles</a:t>
            </a:r>
          </a:p>
        </p:txBody>
      </p:sp>
    </p:spTree>
    <p:extLst>
      <p:ext uri="{BB962C8B-B14F-4D97-AF65-F5344CB8AC3E}">
        <p14:creationId xmlns:p14="http://schemas.microsoft.com/office/powerpoint/2010/main" val="4830550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chemeClr val="bg1"/>
                  </a:solidFill>
                </a:rPr>
                <a:t>Federal Aviation</a:t>
              </a:r>
            </a:p>
            <a:p>
              <a:pPr eaLnBrk="1" hangingPunct="1">
                <a:lnSpc>
                  <a:spcPct val="85000"/>
                </a:lnSpc>
                <a:defRPr/>
              </a:pPr>
              <a:r>
                <a:rPr lang="en-US" alt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13" name="Content Placeholder 12"/>
          <p:cNvSpPr>
            <a:spLocks noGrp="1"/>
          </p:cNvSpPr>
          <p:nvPr>
            <p:ph sz="quarter" idx="15"/>
          </p:nvPr>
        </p:nvSpPr>
        <p:spPr>
          <a:xfrm>
            <a:off x="1174528" y="4515377"/>
            <a:ext cx="3091064" cy="330066"/>
          </a:xfrm>
        </p:spPr>
        <p:txBody>
          <a:bodyPr/>
          <a:lstStyle>
            <a:lvl1pPr marL="0" indent="0">
              <a:buNone/>
              <a:defRPr sz="1600" b="0"/>
            </a:lvl1pPr>
          </a:lstStyle>
          <a:p>
            <a:pPr lvl="0"/>
            <a:r>
              <a:rPr lang="en-US" dirty="0"/>
              <a:t>Click to edit Master text styles</a:t>
            </a:r>
          </a:p>
        </p:txBody>
      </p:sp>
    </p:spTree>
    <p:extLst>
      <p:ext uri="{BB962C8B-B14F-4D97-AF65-F5344CB8AC3E}">
        <p14:creationId xmlns:p14="http://schemas.microsoft.com/office/powerpoint/2010/main" val="4830550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3943AC-AC94-4550-B7FB-8FF38E4943D1}"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753E19-1144-425C-8369-5102F19AC8AB}" type="slidenum">
              <a:rPr lang="en-US" smtClean="0"/>
              <a:t>‹#›</a:t>
            </a:fld>
            <a:endParaRPr lang="en-US"/>
          </a:p>
        </p:txBody>
      </p:sp>
    </p:spTree>
    <p:extLst>
      <p:ext uri="{BB962C8B-B14F-4D97-AF65-F5344CB8AC3E}">
        <p14:creationId xmlns:p14="http://schemas.microsoft.com/office/powerpoint/2010/main" val="42562987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080"/>
          <p:cNvGrpSpPr>
            <a:grpSpLocks/>
          </p:cNvGrpSpPr>
          <p:nvPr userDrawn="1"/>
        </p:nvGrpSpPr>
        <p:grpSpPr bwMode="auto">
          <a:xfrm>
            <a:off x="5873750" y="271463"/>
            <a:ext cx="2895600" cy="909637"/>
            <a:chOff x="3700" y="171"/>
            <a:chExt cx="1824" cy="573"/>
          </a:xfrm>
        </p:grpSpPr>
        <p:pic>
          <p:nvPicPr>
            <p:cNvPr id="6"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071"/>
            <p:cNvSpPr txBox="1">
              <a:spLocks noChangeArrowheads="1"/>
            </p:cNvSpPr>
            <p:nvPr userDrawn="1"/>
          </p:nvSpPr>
          <p:spPr bwMode="ltGray">
            <a:xfrm>
              <a:off x="4288" y="288"/>
              <a:ext cx="1236" cy="352"/>
            </a:xfrm>
            <a:prstGeom prst="rect">
              <a:avLst/>
            </a:prstGeom>
            <a:noFill/>
            <a:ln>
              <a:noFill/>
            </a:ln>
            <a:effectLst/>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rgbClr val="FFFFFF"/>
                  </a:solidFill>
                </a:rPr>
                <a:t>Federal Aviation</a:t>
              </a:r>
            </a:p>
            <a:p>
              <a:pPr eaLnBrk="1" hangingPunct="1">
                <a:lnSpc>
                  <a:spcPct val="85000"/>
                </a:lnSpc>
                <a:defRPr/>
              </a:pPr>
              <a:r>
                <a:rPr lang="en-US" altLang="en-US" sz="1800" b="1">
                  <a:solidFill>
                    <a:srgbClr val="FFFFFF"/>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Select to edit master title</a:t>
            </a:r>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pPr lvl="0"/>
            <a:r>
              <a:rPr lang="en-US" noProof="0"/>
              <a:t>Select to edit master subtitle</a:t>
            </a:r>
          </a:p>
        </p:txBody>
      </p:sp>
    </p:spTree>
    <p:extLst>
      <p:ext uri="{BB962C8B-B14F-4D97-AF65-F5344CB8AC3E}">
        <p14:creationId xmlns:p14="http://schemas.microsoft.com/office/powerpoint/2010/main" val="10480668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buFontTx/>
              <a:buChar char="•"/>
              <a:defRPr/>
            </a:pPr>
            <a:endParaRPr lang="en-US" altLang="en-US">
              <a:solidFill>
                <a:srgbClr val="000000"/>
              </a:solidFill>
            </a:endParaRPr>
          </a:p>
        </p:txBody>
      </p:sp>
      <p:grpSp>
        <p:nvGrpSpPr>
          <p:cNvPr id="5" name="Group 25"/>
          <p:cNvGrpSpPr>
            <a:grpSpLocks/>
          </p:cNvGrpSpPr>
          <p:nvPr/>
        </p:nvGrpSpPr>
        <p:grpSpPr bwMode="auto">
          <a:xfrm>
            <a:off x="5708650" y="6126163"/>
            <a:ext cx="2047875" cy="660400"/>
            <a:chOff x="3596" y="3859"/>
            <a:chExt cx="1290" cy="416"/>
          </a:xfrm>
        </p:grpSpPr>
        <p:pic>
          <p:nvPicPr>
            <p:cNvPr id="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7"/>
            <p:cNvSpPr txBox="1">
              <a:spLocks noChangeArrowheads="1"/>
            </p:cNvSpPr>
            <p:nvPr userDrawn="1"/>
          </p:nvSpPr>
          <p:spPr bwMode="auto">
            <a:xfrm>
              <a:off x="4023" y="3947"/>
              <a:ext cx="863" cy="254"/>
            </a:xfrm>
            <a:prstGeom prst="rect">
              <a:avLst/>
            </a:prstGeom>
            <a:noFill/>
            <a:ln>
              <a:noFill/>
            </a:ln>
            <a:effectLst/>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200" b="1">
                  <a:solidFill>
                    <a:srgbClr val="FFFFFF"/>
                  </a:solidFill>
                </a:rPr>
                <a:t>Federal Aviation</a:t>
              </a:r>
            </a:p>
            <a:p>
              <a:pPr eaLnBrk="1" hangingPunct="1">
                <a:lnSpc>
                  <a:spcPct val="85000"/>
                </a:lnSpc>
                <a:defRPr/>
              </a:pPr>
              <a:r>
                <a:rPr lang="en-US" altLang="en-US" sz="1200" b="1">
                  <a:solidFill>
                    <a:srgbClr val="FFFFFF"/>
                  </a:solidFill>
                </a:rPr>
                <a:t>Administration</a:t>
              </a:r>
            </a:p>
          </p:txBody>
        </p:sp>
      </p:grpSp>
      <p:sp>
        <p:nvSpPr>
          <p:cNvPr id="8" name="Text Box 29" hidden="1"/>
          <p:cNvSpPr txBox="1">
            <a:spLocks noChangeArrowheads="1"/>
          </p:cNvSpPr>
          <p:nvPr/>
        </p:nvSpPr>
        <p:spPr bwMode="auto">
          <a:xfrm>
            <a:off x="449263" y="6205538"/>
            <a:ext cx="4784725" cy="274637"/>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b="1">
                <a:solidFill>
                  <a:srgbClr val="C0C0C0"/>
                </a:solidFill>
              </a:rPr>
              <a:t>&lt;Presentation Title – Change on Master Slide&gt;</a:t>
            </a:r>
            <a:endParaRPr lang="en-US" altLang="en-US" sz="1200">
              <a:solidFill>
                <a:srgbClr val="C0C0C0"/>
              </a:solidFill>
            </a:endParaRPr>
          </a:p>
        </p:txBody>
      </p:sp>
      <p:sp>
        <p:nvSpPr>
          <p:cNvPr id="9" name="Text Box 30" hidden="1"/>
          <p:cNvSpPr txBox="1">
            <a:spLocks noChangeArrowheads="1"/>
          </p:cNvSpPr>
          <p:nvPr/>
        </p:nvSpPr>
        <p:spPr bwMode="auto">
          <a:xfrm>
            <a:off x="441325" y="6384925"/>
            <a:ext cx="3740150" cy="274638"/>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a:solidFill>
                  <a:srgbClr val="C0C0C0"/>
                </a:solidFill>
              </a:rPr>
              <a:t>&lt;Date of Presentation – Change on Master Slide&gt;</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p:cNvSpPr>
            <a:spLocks noGrp="1"/>
          </p:cNvSpPr>
          <p:nvPr>
            <p:ph type="dt" sz="half" idx="10"/>
          </p:nvPr>
        </p:nvSpPr>
        <p:spPr>
          <a:xfrm>
            <a:off x="482600" y="6248400"/>
            <a:ext cx="1673225" cy="457200"/>
          </a:xfrm>
        </p:spPr>
        <p:txBody>
          <a:bodyPr/>
          <a:lstStyle>
            <a:lvl1pPr>
              <a:defRPr smtClean="0">
                <a:solidFill>
                  <a:srgbClr val="BFBFBF"/>
                </a:solidFill>
              </a:defRPr>
            </a:lvl1pPr>
          </a:lstStyle>
          <a:p>
            <a:pPr>
              <a:defRPr/>
            </a:pPr>
            <a:endParaRPr lang="en-US" altLang="en-US"/>
          </a:p>
        </p:txBody>
      </p:sp>
      <p:sp>
        <p:nvSpPr>
          <p:cNvPr id="11" name="Footer Placeholder 4"/>
          <p:cNvSpPr>
            <a:spLocks noGrp="1"/>
          </p:cNvSpPr>
          <p:nvPr>
            <p:ph type="ftr" sz="quarter" idx="11"/>
          </p:nvPr>
        </p:nvSpPr>
        <p:spPr>
          <a:xfrm>
            <a:off x="2197100" y="6248400"/>
            <a:ext cx="2895600" cy="457200"/>
          </a:xfrm>
        </p:spPr>
        <p:txBody>
          <a:bodyPr/>
          <a:lstStyle>
            <a:lvl1pPr>
              <a:defRPr smtClean="0">
                <a:solidFill>
                  <a:srgbClr val="BFBFBF"/>
                </a:solidFill>
              </a:defRPr>
            </a:lvl1pPr>
          </a:lstStyle>
          <a:p>
            <a:pPr>
              <a:defRPr/>
            </a:pPr>
            <a:endParaRPr lang="en-US" altLang="en-US"/>
          </a:p>
        </p:txBody>
      </p:sp>
      <p:sp>
        <p:nvSpPr>
          <p:cNvPr id="12" name="Slide Number Placeholder 5"/>
          <p:cNvSpPr>
            <a:spLocks noGrp="1"/>
          </p:cNvSpPr>
          <p:nvPr>
            <p:ph type="sldNum" sz="quarter" idx="12"/>
          </p:nvPr>
        </p:nvSpPr>
        <p:spPr>
          <a:xfrm>
            <a:off x="6635750" y="6248400"/>
            <a:ext cx="1905000" cy="457200"/>
          </a:xfrm>
        </p:spPr>
        <p:txBody>
          <a:bodyPr/>
          <a:lstStyle>
            <a:lvl1pPr>
              <a:defRPr smtClean="0"/>
            </a:lvl1pPr>
          </a:lstStyle>
          <a:p>
            <a:pPr>
              <a:defRPr/>
            </a:pPr>
            <a:fld id="{945795C5-79B0-4A4D-ABCB-8083EF424AA0}" type="slidenum">
              <a:rPr lang="en-US" altLang="en-US"/>
              <a:pPr>
                <a:defRPr/>
              </a:pPr>
              <a:t>‹#›</a:t>
            </a:fld>
            <a:endParaRPr lang="en-US" altLang="en-US"/>
          </a:p>
        </p:txBody>
      </p:sp>
    </p:spTree>
    <p:extLst>
      <p:ext uri="{BB962C8B-B14F-4D97-AF65-F5344CB8AC3E}">
        <p14:creationId xmlns:p14="http://schemas.microsoft.com/office/powerpoint/2010/main" val="11993811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1"/>
          <p:cNvSpPr>
            <a:spLocks noGrp="1" noChangeArrowheads="1"/>
          </p:cNvSpPr>
          <p:nvPr>
            <p:ph type="sldNum" sz="quarter" idx="12"/>
          </p:nvPr>
        </p:nvSpPr>
        <p:spPr>
          <a:ln/>
        </p:spPr>
        <p:txBody>
          <a:bodyPr/>
          <a:lstStyle>
            <a:lvl1pPr>
              <a:defRPr/>
            </a:lvl1pPr>
          </a:lstStyle>
          <a:p>
            <a:pPr>
              <a:defRPr/>
            </a:pPr>
            <a:fld id="{CBD38A38-7CC4-D346-884B-4EEE08E4B5AA}" type="slidenum">
              <a:rPr lang="en-US" altLang="en-US"/>
              <a:pPr>
                <a:defRPr/>
              </a:pPr>
              <a:t>‹#›</a:t>
            </a:fld>
            <a:endParaRPr lang="en-US" altLang="en-US"/>
          </a:p>
        </p:txBody>
      </p:sp>
    </p:spTree>
    <p:extLst>
      <p:ext uri="{BB962C8B-B14F-4D97-AF65-F5344CB8AC3E}">
        <p14:creationId xmlns:p14="http://schemas.microsoft.com/office/powerpoint/2010/main" val="21187718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11"/>
          <p:cNvSpPr>
            <a:spLocks noGrp="1" noChangeArrowheads="1"/>
          </p:cNvSpPr>
          <p:nvPr>
            <p:ph type="sldNum" sz="quarter" idx="12"/>
          </p:nvPr>
        </p:nvSpPr>
        <p:spPr>
          <a:ln/>
        </p:spPr>
        <p:txBody>
          <a:bodyPr/>
          <a:lstStyle>
            <a:lvl1pPr>
              <a:defRPr/>
            </a:lvl1pPr>
          </a:lstStyle>
          <a:p>
            <a:pPr>
              <a:defRPr/>
            </a:pPr>
            <a:fld id="{999429EB-ED14-5644-A599-F8137995D0AE}" type="slidenum">
              <a:rPr lang="en-US" altLang="en-US"/>
              <a:pPr>
                <a:defRPr/>
              </a:pPr>
              <a:t>‹#›</a:t>
            </a:fld>
            <a:endParaRPr lang="en-US" altLang="en-US"/>
          </a:p>
        </p:txBody>
      </p:sp>
    </p:spTree>
    <p:extLst>
      <p:ext uri="{BB962C8B-B14F-4D97-AF65-F5344CB8AC3E}">
        <p14:creationId xmlns:p14="http://schemas.microsoft.com/office/powerpoint/2010/main" val="6245643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11"/>
          <p:cNvSpPr>
            <a:spLocks noGrp="1" noChangeArrowheads="1"/>
          </p:cNvSpPr>
          <p:nvPr>
            <p:ph type="sldNum" sz="quarter" idx="12"/>
          </p:nvPr>
        </p:nvSpPr>
        <p:spPr>
          <a:ln/>
        </p:spPr>
        <p:txBody>
          <a:bodyPr/>
          <a:lstStyle>
            <a:lvl1pPr>
              <a:defRPr/>
            </a:lvl1pPr>
          </a:lstStyle>
          <a:p>
            <a:pPr>
              <a:defRPr/>
            </a:pPr>
            <a:fld id="{18CBC017-A23B-5348-9ED3-230D9923F1C4}" type="slidenum">
              <a:rPr lang="en-US" altLang="en-US"/>
              <a:pPr>
                <a:defRPr/>
              </a:pPr>
              <a:t>‹#›</a:t>
            </a:fld>
            <a:endParaRPr lang="en-US" altLang="en-US"/>
          </a:p>
        </p:txBody>
      </p:sp>
    </p:spTree>
    <p:extLst>
      <p:ext uri="{BB962C8B-B14F-4D97-AF65-F5344CB8AC3E}">
        <p14:creationId xmlns:p14="http://schemas.microsoft.com/office/powerpoint/2010/main" val="1531487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1"/>
          <p:cNvSpPr>
            <a:spLocks noGrp="1" noChangeArrowheads="1"/>
          </p:cNvSpPr>
          <p:nvPr>
            <p:ph type="sldNum" sz="quarter" idx="12"/>
          </p:nvPr>
        </p:nvSpPr>
        <p:spPr>
          <a:ln/>
        </p:spPr>
        <p:txBody>
          <a:bodyPr/>
          <a:lstStyle>
            <a:lvl1pPr>
              <a:defRPr/>
            </a:lvl1pPr>
          </a:lstStyle>
          <a:p>
            <a:pPr>
              <a:defRPr/>
            </a:pPr>
            <a:fld id="{FCB47894-A2C3-4B4A-8A68-C2EDE4D2C1C1}" type="slidenum">
              <a:rPr lang="en-US" altLang="en-US"/>
              <a:pPr>
                <a:defRPr/>
              </a:pPr>
              <a:t>‹#›</a:t>
            </a:fld>
            <a:endParaRPr lang="en-US" altLang="en-US"/>
          </a:p>
        </p:txBody>
      </p:sp>
    </p:spTree>
    <p:extLst>
      <p:ext uri="{BB962C8B-B14F-4D97-AF65-F5344CB8AC3E}">
        <p14:creationId xmlns:p14="http://schemas.microsoft.com/office/powerpoint/2010/main" val="128632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3" name="Title 1"/>
          <p:cNvSpPr txBox="1">
            <a:spLocks/>
          </p:cNvSpPr>
          <p:nvPr userDrawn="1"/>
        </p:nvSpPr>
        <p:spPr bwMode="auto">
          <a:xfrm>
            <a:off x="427038" y="342900"/>
            <a:ext cx="8472487"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Summary</a:t>
            </a:r>
          </a:p>
        </p:txBody>
      </p:sp>
      <p:sp>
        <p:nvSpPr>
          <p:cNvPr id="8" name="Content Placeholder 7"/>
          <p:cNvSpPr>
            <a:spLocks noGrp="1"/>
          </p:cNvSpPr>
          <p:nvPr>
            <p:ph sz="quarter" idx="13"/>
          </p:nvPr>
        </p:nvSpPr>
        <p:spPr>
          <a:xfrm>
            <a:off x="360685" y="1189821"/>
            <a:ext cx="8472737" cy="45616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2"/>
          <p:cNvSpPr>
            <a:spLocks noGrp="1"/>
          </p:cNvSpPr>
          <p:nvPr>
            <p:ph type="sldNum" sz="quarter" idx="14"/>
          </p:nvPr>
        </p:nvSpPr>
        <p:spPr/>
        <p:txBody>
          <a:bodyPr/>
          <a:lstStyle>
            <a:lvl1pPr>
              <a:defRPr smtClean="0"/>
            </a:lvl1pPr>
          </a:lstStyle>
          <a:p>
            <a:pPr>
              <a:defRPr/>
            </a:pPr>
            <a:fld id="{8A372C9D-09E7-A54B-99B2-1260F0F223C0}" type="slidenum">
              <a:rPr lang="en-US" altLang="en-US"/>
              <a:pPr>
                <a:defRPr/>
              </a:pPr>
              <a:t>‹#›</a:t>
            </a:fld>
            <a:endParaRPr lang="en-US" altLang="en-US"/>
          </a:p>
        </p:txBody>
      </p:sp>
    </p:spTree>
    <p:extLst>
      <p:ext uri="{BB962C8B-B14F-4D97-AF65-F5344CB8AC3E}">
        <p14:creationId xmlns:p14="http://schemas.microsoft.com/office/powerpoint/2010/main" val="20681888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buFontTx/>
              <a:buChar char="•"/>
              <a:defRPr/>
            </a:pPr>
            <a:endParaRPr lang="en-US" altLang="en-US">
              <a:solidFill>
                <a:srgbClr val="000000"/>
              </a:solidFill>
            </a:endParaRPr>
          </a:p>
        </p:txBody>
      </p:sp>
      <p:grpSp>
        <p:nvGrpSpPr>
          <p:cNvPr id="5" name="Group 25"/>
          <p:cNvGrpSpPr>
            <a:grpSpLocks/>
          </p:cNvGrpSpPr>
          <p:nvPr/>
        </p:nvGrpSpPr>
        <p:grpSpPr bwMode="auto">
          <a:xfrm>
            <a:off x="5708650" y="6126163"/>
            <a:ext cx="2047875" cy="660400"/>
            <a:chOff x="3596" y="3859"/>
            <a:chExt cx="1290" cy="416"/>
          </a:xfrm>
        </p:grpSpPr>
        <p:pic>
          <p:nvPicPr>
            <p:cNvPr id="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7"/>
            <p:cNvSpPr txBox="1">
              <a:spLocks noChangeArrowheads="1"/>
            </p:cNvSpPr>
            <p:nvPr userDrawn="1"/>
          </p:nvSpPr>
          <p:spPr bwMode="auto">
            <a:xfrm>
              <a:off x="4023" y="3947"/>
              <a:ext cx="863" cy="254"/>
            </a:xfrm>
            <a:prstGeom prst="rect">
              <a:avLst/>
            </a:prstGeom>
            <a:noFill/>
            <a:ln>
              <a:noFill/>
            </a:ln>
            <a:effectLst/>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200" b="1">
                  <a:solidFill>
                    <a:srgbClr val="FFFFFF"/>
                  </a:solidFill>
                </a:rPr>
                <a:t>Federal Aviation</a:t>
              </a:r>
            </a:p>
            <a:p>
              <a:pPr eaLnBrk="1" hangingPunct="1">
                <a:lnSpc>
                  <a:spcPct val="85000"/>
                </a:lnSpc>
                <a:defRPr/>
              </a:pPr>
              <a:r>
                <a:rPr lang="en-US" altLang="en-US" sz="1200" b="1">
                  <a:solidFill>
                    <a:srgbClr val="FFFFFF"/>
                  </a:solidFill>
                </a:rPr>
                <a:t>Administration</a:t>
              </a:r>
            </a:p>
          </p:txBody>
        </p:sp>
      </p:grpSp>
      <p:sp>
        <p:nvSpPr>
          <p:cNvPr id="9" name="Text Box 29" hidden="1"/>
          <p:cNvSpPr txBox="1">
            <a:spLocks noChangeArrowheads="1"/>
          </p:cNvSpPr>
          <p:nvPr/>
        </p:nvSpPr>
        <p:spPr bwMode="auto">
          <a:xfrm>
            <a:off x="449263" y="6205538"/>
            <a:ext cx="4784725" cy="274637"/>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b="1">
                <a:solidFill>
                  <a:srgbClr val="C0C0C0"/>
                </a:solidFill>
              </a:rPr>
              <a:t>&lt;Presentation Title – Change on Master Slide&gt;</a:t>
            </a:r>
            <a:endParaRPr lang="en-US" altLang="en-US" sz="1200">
              <a:solidFill>
                <a:srgbClr val="C0C0C0"/>
              </a:solidFill>
            </a:endParaRPr>
          </a:p>
        </p:txBody>
      </p:sp>
      <p:sp>
        <p:nvSpPr>
          <p:cNvPr id="10" name="Text Box 30" hidden="1"/>
          <p:cNvSpPr txBox="1">
            <a:spLocks noChangeArrowheads="1"/>
          </p:cNvSpPr>
          <p:nvPr/>
        </p:nvSpPr>
        <p:spPr bwMode="auto">
          <a:xfrm>
            <a:off x="441325" y="6384925"/>
            <a:ext cx="3740150" cy="274638"/>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a:solidFill>
                  <a:srgbClr val="C0C0C0"/>
                </a:solidFill>
              </a:rPr>
              <a:t>&lt;Date of Presentation – Change on Master Slide&gt;</a:t>
            </a:r>
          </a:p>
        </p:txBody>
      </p:sp>
      <p:sp>
        <p:nvSpPr>
          <p:cNvPr id="11" name="Picture 20" descr="2011-AJN-042-Programs-Half_Slide_ca4"/>
          <p:cNvSpPr>
            <a:spLocks noChangeAspect="1" noChangeArrowheads="1"/>
          </p:cNvSpPr>
          <p:nvPr/>
        </p:nvSpPr>
        <p:spPr bwMode="auto">
          <a:xfrm>
            <a:off x="5557838" y="-4763"/>
            <a:ext cx="3586162" cy="6869113"/>
          </a:xfrm>
          <a:prstGeom prst="rect">
            <a:avLst/>
          </a:prstGeom>
          <a:noFill/>
          <a:ln w="9525">
            <a:noFill/>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defRPr/>
            </a:pPr>
            <a:endParaRPr lang="en-US" altLang="en-US">
              <a:solidFill>
                <a:srgbClr val="000000"/>
              </a:solidFill>
            </a:endParaRPr>
          </a:p>
        </p:txBody>
      </p:sp>
      <p:sp>
        <p:nvSpPr>
          <p:cNvPr id="12" name="Text Box 11"/>
          <p:cNvSpPr txBox="1">
            <a:spLocks noChangeArrowheads="1"/>
          </p:cNvSpPr>
          <p:nvPr/>
        </p:nvSpPr>
        <p:spPr bwMode="auto">
          <a:xfrm>
            <a:off x="5562600" y="6248400"/>
            <a:ext cx="3581400" cy="457200"/>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defRPr/>
            </a:pPr>
            <a:r>
              <a:rPr lang="en-US" altLang="en-US" b="1">
                <a:solidFill>
                  <a:srgbClr val="FFFFFF"/>
                </a:solidFill>
              </a:rPr>
              <a:t>Terminal Services</a:t>
            </a:r>
          </a:p>
        </p:txBody>
      </p:sp>
      <p:sp>
        <p:nvSpPr>
          <p:cNvPr id="13" name="Picture 9" descr="FAA-Logo_Mark"/>
          <p:cNvSpPr>
            <a:spLocks noChangeAspect="1" noChangeArrowheads="1"/>
          </p:cNvSpPr>
          <p:nvPr/>
        </p:nvSpPr>
        <p:spPr bwMode="auto">
          <a:xfrm>
            <a:off x="1895475" y="250825"/>
            <a:ext cx="1838325" cy="1882775"/>
          </a:xfrm>
          <a:prstGeom prst="rect">
            <a:avLst/>
          </a:prstGeom>
          <a:noFill/>
          <a:ln w="9525">
            <a:noFill/>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defRPr/>
            </a:pPr>
            <a:endParaRPr lang="en-US" altLang="en-US">
              <a:solidFill>
                <a:srgbClr val="000000"/>
              </a:solidFill>
            </a:endParaRPr>
          </a:p>
        </p:txBody>
      </p:sp>
      <p:sp>
        <p:nvSpPr>
          <p:cNvPr id="2" name="Title 1"/>
          <p:cNvSpPr>
            <a:spLocks noGrp="1"/>
          </p:cNvSpPr>
          <p:nvPr>
            <p:ph type="ctrTitle"/>
          </p:nvPr>
        </p:nvSpPr>
        <p:spPr>
          <a:xfrm>
            <a:off x="0" y="2392074"/>
            <a:ext cx="5562600" cy="2707529"/>
          </a:xfrm>
        </p:spPr>
        <p:txBody>
          <a:bodyPr>
            <a:normAutofit/>
          </a:bodyPr>
          <a:lstStyle>
            <a:lvl1pPr>
              <a:defRPr sz="3600">
                <a:solidFill>
                  <a:srgbClr val="002060"/>
                </a:solidFill>
              </a:defRPr>
            </a:lvl1pPr>
          </a:lstStyle>
          <a:p>
            <a:r>
              <a:rPr lang="en-US"/>
              <a:t>Click to edit Master title style</a:t>
            </a:r>
            <a:endParaRPr lang="en-US" dirty="0"/>
          </a:p>
        </p:txBody>
      </p:sp>
      <p:sp>
        <p:nvSpPr>
          <p:cNvPr id="7" name="Text Placeholder 6"/>
          <p:cNvSpPr>
            <a:spLocks noGrp="1"/>
          </p:cNvSpPr>
          <p:nvPr>
            <p:ph type="body" sz="quarter" idx="10"/>
          </p:nvPr>
        </p:nvSpPr>
        <p:spPr>
          <a:xfrm>
            <a:off x="0" y="5272088"/>
            <a:ext cx="5557838" cy="1268412"/>
          </a:xfrm>
        </p:spPr>
        <p:txBody>
          <a:bodyPr/>
          <a:lstStyle>
            <a:lvl1pPr>
              <a:buNone/>
              <a:defRPr sz="1800" baseline="0">
                <a:solidFill>
                  <a:schemeClr val="tx1">
                    <a:lumMod val="50000"/>
                    <a:lumOff val="50000"/>
                  </a:schemeClr>
                </a:solidFill>
              </a:defRPr>
            </a:lvl1pPr>
            <a:lvl5pPr>
              <a:defRPr/>
            </a:lvl5pPr>
          </a:lstStyle>
          <a:p>
            <a:pPr lvl="0"/>
            <a:r>
              <a:rPr lang="en-US"/>
              <a:t>Click to edit Master text styles</a:t>
            </a:r>
          </a:p>
        </p:txBody>
      </p:sp>
    </p:spTree>
    <p:extLst>
      <p:ext uri="{BB962C8B-B14F-4D97-AF65-F5344CB8AC3E}">
        <p14:creationId xmlns:p14="http://schemas.microsoft.com/office/powerpoint/2010/main" val="17174773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buFontTx/>
              <a:buChar char="•"/>
              <a:defRPr/>
            </a:pPr>
            <a:endParaRPr lang="en-US" altLang="en-US">
              <a:solidFill>
                <a:srgbClr val="000000"/>
              </a:solidFill>
            </a:endParaRPr>
          </a:p>
        </p:txBody>
      </p:sp>
      <p:grpSp>
        <p:nvGrpSpPr>
          <p:cNvPr id="5" name="Group 25"/>
          <p:cNvGrpSpPr>
            <a:grpSpLocks/>
          </p:cNvGrpSpPr>
          <p:nvPr/>
        </p:nvGrpSpPr>
        <p:grpSpPr bwMode="auto">
          <a:xfrm>
            <a:off x="5708650" y="6126163"/>
            <a:ext cx="2047875" cy="660400"/>
            <a:chOff x="3596" y="3859"/>
            <a:chExt cx="1290" cy="416"/>
          </a:xfrm>
        </p:grpSpPr>
        <p:pic>
          <p:nvPicPr>
            <p:cNvPr id="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7"/>
            <p:cNvSpPr txBox="1">
              <a:spLocks noChangeArrowheads="1"/>
            </p:cNvSpPr>
            <p:nvPr userDrawn="1"/>
          </p:nvSpPr>
          <p:spPr bwMode="auto">
            <a:xfrm>
              <a:off x="4023" y="3947"/>
              <a:ext cx="863" cy="254"/>
            </a:xfrm>
            <a:prstGeom prst="rect">
              <a:avLst/>
            </a:prstGeom>
            <a:noFill/>
            <a:ln>
              <a:noFill/>
            </a:ln>
            <a:effectLst/>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200" b="1">
                  <a:solidFill>
                    <a:srgbClr val="FFFFFF"/>
                  </a:solidFill>
                </a:rPr>
                <a:t>Federal Aviation</a:t>
              </a:r>
            </a:p>
            <a:p>
              <a:pPr eaLnBrk="1" hangingPunct="1">
                <a:lnSpc>
                  <a:spcPct val="85000"/>
                </a:lnSpc>
                <a:defRPr/>
              </a:pPr>
              <a:r>
                <a:rPr lang="en-US" altLang="en-US" sz="1200" b="1">
                  <a:solidFill>
                    <a:srgbClr val="FFFFFF"/>
                  </a:solidFill>
                </a:rPr>
                <a:t>Administration</a:t>
              </a:r>
            </a:p>
          </p:txBody>
        </p:sp>
      </p:grpSp>
      <p:sp>
        <p:nvSpPr>
          <p:cNvPr id="8" name="Text Box 29" hidden="1"/>
          <p:cNvSpPr txBox="1">
            <a:spLocks noChangeArrowheads="1"/>
          </p:cNvSpPr>
          <p:nvPr/>
        </p:nvSpPr>
        <p:spPr bwMode="auto">
          <a:xfrm>
            <a:off x="449263" y="6205538"/>
            <a:ext cx="4784725" cy="274637"/>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b="1">
                <a:solidFill>
                  <a:srgbClr val="C0C0C0"/>
                </a:solidFill>
              </a:rPr>
              <a:t>&lt;Presentation Title – Change on Master Slide&gt;</a:t>
            </a:r>
            <a:endParaRPr lang="en-US" altLang="en-US" sz="1200">
              <a:solidFill>
                <a:srgbClr val="C0C0C0"/>
              </a:solidFill>
            </a:endParaRPr>
          </a:p>
        </p:txBody>
      </p:sp>
      <p:sp>
        <p:nvSpPr>
          <p:cNvPr id="9" name="Text Box 30" hidden="1"/>
          <p:cNvSpPr txBox="1">
            <a:spLocks noChangeArrowheads="1"/>
          </p:cNvSpPr>
          <p:nvPr/>
        </p:nvSpPr>
        <p:spPr bwMode="auto">
          <a:xfrm>
            <a:off x="441325" y="6384925"/>
            <a:ext cx="3740150" cy="274638"/>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a:solidFill>
                  <a:srgbClr val="C0C0C0"/>
                </a:solidFill>
              </a:rPr>
              <a:t>&lt;Date of Presentation – Change on Master Slide&gt;</a:t>
            </a:r>
          </a:p>
        </p:txBody>
      </p:sp>
      <p:sp>
        <p:nvSpPr>
          <p:cNvPr id="3" name="Content Placeholder 2"/>
          <p:cNvSpPr>
            <a:spLocks noGrp="1"/>
          </p:cNvSpPr>
          <p:nvPr>
            <p:ph idx="1"/>
          </p:nvPr>
        </p:nvSpPr>
        <p:spPr/>
        <p:txBody>
          <a:bodyPr/>
          <a:lstStyle>
            <a:lvl1pPr marL="111125" indent="-111125">
              <a:buFont typeface="Arial" pitchFamily="34" charset="0"/>
              <a:buChar char=" "/>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3"/>
          <p:cNvSpPr>
            <a:spLocks noGrp="1"/>
          </p:cNvSpPr>
          <p:nvPr>
            <p:ph type="title"/>
          </p:nvPr>
        </p:nvSpPr>
        <p:spPr/>
        <p:txBody>
          <a:bodyPr/>
          <a:lstStyle/>
          <a:p>
            <a:r>
              <a:rPr lang="en-US"/>
              <a:t>Click to edit Master title style</a:t>
            </a:r>
          </a:p>
        </p:txBody>
      </p:sp>
      <p:sp>
        <p:nvSpPr>
          <p:cNvPr id="10" name="Slide Number Placeholder 5"/>
          <p:cNvSpPr>
            <a:spLocks noGrp="1"/>
          </p:cNvSpPr>
          <p:nvPr>
            <p:ph type="sldNum" sz="quarter" idx="10"/>
          </p:nvPr>
        </p:nvSpPr>
        <p:spPr/>
        <p:txBody>
          <a:bodyPr/>
          <a:lstStyle>
            <a:lvl1pPr>
              <a:buFontTx/>
              <a:buChar char="•"/>
              <a:defRPr smtClean="0"/>
            </a:lvl1pPr>
          </a:lstStyle>
          <a:p>
            <a:pPr>
              <a:defRPr/>
            </a:pPr>
            <a:fld id="{2277FB7D-1DEF-444D-8186-060D427FFFCE}" type="slidenum">
              <a:rPr lang="en-US" altLang="en-US"/>
              <a:pPr>
                <a:defRPr/>
              </a:pPr>
              <a:t>‹#›</a:t>
            </a:fld>
            <a:endParaRPr lang="en-US" altLang="en-US"/>
          </a:p>
        </p:txBody>
      </p:sp>
      <p:sp>
        <p:nvSpPr>
          <p:cNvPr id="11" name="Date Placeholder 12"/>
          <p:cNvSpPr>
            <a:spLocks noGrp="1"/>
          </p:cNvSpPr>
          <p:nvPr>
            <p:ph type="dt" sz="half" idx="11"/>
          </p:nvPr>
        </p:nvSpPr>
        <p:spPr>
          <a:xfrm>
            <a:off x="457200" y="6356350"/>
            <a:ext cx="2328863" cy="365125"/>
          </a:xfrm>
        </p:spPr>
        <p:txBody>
          <a:bodyPr/>
          <a:lstStyle>
            <a:lvl1pPr>
              <a:defRPr smtClean="0"/>
            </a:lvl1pPr>
          </a:lstStyle>
          <a:p>
            <a:pPr>
              <a:defRPr/>
            </a:pPr>
            <a:endParaRPr lang="en-US" altLang="en-US"/>
          </a:p>
        </p:txBody>
      </p:sp>
      <p:sp>
        <p:nvSpPr>
          <p:cNvPr id="12" name="Footer Placeholder 13"/>
          <p:cNvSpPr>
            <a:spLocks noGrp="1"/>
          </p:cNvSpPr>
          <p:nvPr>
            <p:ph type="ftr" sz="quarter" idx="12"/>
          </p:nvPr>
        </p:nvSpPr>
        <p:spPr>
          <a:xfrm>
            <a:off x="3419475" y="6356350"/>
            <a:ext cx="2362200" cy="365125"/>
          </a:xfrm>
        </p:spPr>
        <p:txBody>
          <a:bodyPr/>
          <a:lstStyle>
            <a:lvl1pPr>
              <a:spcBef>
                <a:spcPct val="50000"/>
              </a:spcBef>
              <a:buFontTx/>
              <a:buChar char="•"/>
              <a:defRPr smtClean="0"/>
            </a:lvl1pPr>
          </a:lstStyle>
          <a:p>
            <a:pPr>
              <a:defRPr/>
            </a:pPr>
            <a:endParaRPr lang="en-US" altLang="en-US"/>
          </a:p>
        </p:txBody>
      </p:sp>
    </p:spTree>
    <p:extLst>
      <p:ext uri="{BB962C8B-B14F-4D97-AF65-F5344CB8AC3E}">
        <p14:creationId xmlns:p14="http://schemas.microsoft.com/office/powerpoint/2010/main" val="13134162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chemeClr val="bg1"/>
                  </a:solidFill>
                </a:rPr>
                <a:t>Federal Aviation</a:t>
              </a:r>
            </a:p>
            <a:p>
              <a:pPr eaLnBrk="1" hangingPunct="1">
                <a:lnSpc>
                  <a:spcPct val="85000"/>
                </a:lnSpc>
                <a:defRPr/>
              </a:pPr>
              <a:r>
                <a:rPr lang="en-US" alt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13" name="Content Placeholder 12"/>
          <p:cNvSpPr>
            <a:spLocks noGrp="1"/>
          </p:cNvSpPr>
          <p:nvPr>
            <p:ph sz="quarter" idx="15"/>
          </p:nvPr>
        </p:nvSpPr>
        <p:spPr>
          <a:xfrm>
            <a:off x="1174528" y="4515377"/>
            <a:ext cx="3091064" cy="330066"/>
          </a:xfrm>
        </p:spPr>
        <p:txBody>
          <a:bodyPr/>
          <a:lstStyle>
            <a:lvl1pPr marL="0" indent="0">
              <a:buNone/>
              <a:defRPr sz="1600" b="0"/>
            </a:lvl1pPr>
          </a:lstStyle>
          <a:p>
            <a:pPr lvl="0"/>
            <a:r>
              <a:rPr lang="en-US" dirty="0"/>
              <a:t>Click to edit Master text styles</a:t>
            </a:r>
          </a:p>
        </p:txBody>
      </p:sp>
    </p:spTree>
    <p:extLst>
      <p:ext uri="{BB962C8B-B14F-4D97-AF65-F5344CB8AC3E}">
        <p14:creationId xmlns:p14="http://schemas.microsoft.com/office/powerpoint/2010/main" val="4830550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8"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dirty="0">
              <a:solidFill>
                <a:prstClr val="white">
                  <a:lumMod val="50000"/>
                </a:prstClr>
              </a:solidFill>
            </a:endParaRPr>
          </a:p>
        </p:txBody>
      </p:sp>
      <p:sp>
        <p:nvSpPr>
          <p:cNvPr id="4" name="Text Placeholder 3"/>
          <p:cNvSpPr>
            <a:spLocks noGrp="1"/>
          </p:cNvSpPr>
          <p:nvPr>
            <p:ph type="body" sz="quarter" idx="13" hasCustomPrompt="1"/>
          </p:nvPr>
        </p:nvSpPr>
        <p:spPr>
          <a:xfrm>
            <a:off x="457200" y="1403168"/>
            <a:ext cx="8229600" cy="4800577"/>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7" name="Title 16"/>
          <p:cNvSpPr>
            <a:spLocks noGrp="1"/>
          </p:cNvSpPr>
          <p:nvPr>
            <p:ph type="title"/>
          </p:nvPr>
        </p:nvSpPr>
        <p:spPr>
          <a:xfrm>
            <a:off x="457200" y="736829"/>
            <a:ext cx="8229600" cy="477915"/>
          </a:xfrm>
          <a:prstGeom prst="rect">
            <a:avLst/>
          </a:prstGeom>
        </p:spPr>
        <p:txBody>
          <a:bodyPr lIns="0" anchor="ctr" anchorCtr="0"/>
          <a:lstStyle>
            <a:lvl1pPr algn="ctr">
              <a:lnSpc>
                <a:spcPts val="3000"/>
              </a:lnSpc>
              <a:defRPr sz="2000" b="1" baseline="0">
                <a:solidFill>
                  <a:schemeClr val="tx2"/>
                </a:solidFill>
                <a:latin typeface="+mj-lt"/>
              </a:defRPr>
            </a:lvl1pPr>
          </a:lstStyle>
          <a:p>
            <a:r>
              <a:rPr lang="en-US" dirty="0"/>
              <a:t>Click to edit Master title style</a:t>
            </a:r>
          </a:p>
        </p:txBody>
      </p:sp>
    </p:spTree>
    <p:extLst>
      <p:ext uri="{BB962C8B-B14F-4D97-AF65-F5344CB8AC3E}">
        <p14:creationId xmlns:p14="http://schemas.microsoft.com/office/powerpoint/2010/main" val="14755871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5_Two Content">
    <p:spTree>
      <p:nvGrpSpPr>
        <p:cNvPr id="1" name=""/>
        <p:cNvGrpSpPr/>
        <p:nvPr/>
      </p:nvGrpSpPr>
      <p:grpSpPr>
        <a:xfrm>
          <a:off x="0" y="0"/>
          <a:ext cx="0" cy="0"/>
          <a:chOff x="0" y="0"/>
          <a:chExt cx="0" cy="0"/>
        </a:xfrm>
      </p:grpSpPr>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8"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dirty="0">
              <a:solidFill>
                <a:prstClr val="white">
                  <a:lumMod val="50000"/>
                </a:prstClr>
              </a:solidFill>
            </a:endParaRPr>
          </a:p>
        </p:txBody>
      </p:sp>
      <p:sp>
        <p:nvSpPr>
          <p:cNvPr id="4" name="Text Placeholder 3"/>
          <p:cNvSpPr>
            <a:spLocks noGrp="1"/>
          </p:cNvSpPr>
          <p:nvPr>
            <p:ph type="body" sz="quarter" idx="13" hasCustomPrompt="1"/>
          </p:nvPr>
        </p:nvSpPr>
        <p:spPr>
          <a:xfrm>
            <a:off x="457200" y="1403168"/>
            <a:ext cx="8229600" cy="4800577"/>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7" name="Title 16"/>
          <p:cNvSpPr>
            <a:spLocks noGrp="1"/>
          </p:cNvSpPr>
          <p:nvPr>
            <p:ph type="title"/>
          </p:nvPr>
        </p:nvSpPr>
        <p:spPr>
          <a:xfrm>
            <a:off x="457200" y="736829"/>
            <a:ext cx="8229600" cy="477915"/>
          </a:xfrm>
          <a:prstGeom prst="rect">
            <a:avLst/>
          </a:prstGeom>
        </p:spPr>
        <p:txBody>
          <a:bodyPr lIns="0" anchor="ctr" anchorCtr="0"/>
          <a:lstStyle>
            <a:lvl1pPr algn="ctr">
              <a:lnSpc>
                <a:spcPts val="3000"/>
              </a:lnSpc>
              <a:defRPr sz="2000" b="1" baseline="0">
                <a:solidFill>
                  <a:schemeClr val="tx2"/>
                </a:solidFill>
                <a:latin typeface="+mj-lt"/>
              </a:defRPr>
            </a:lvl1pPr>
          </a:lstStyle>
          <a:p>
            <a:r>
              <a:rPr lang="en-US" dirty="0"/>
              <a:t>Click to edit Master title style</a:t>
            </a:r>
          </a:p>
        </p:txBody>
      </p:sp>
    </p:spTree>
    <p:extLst>
      <p:ext uri="{BB962C8B-B14F-4D97-AF65-F5344CB8AC3E}">
        <p14:creationId xmlns:p14="http://schemas.microsoft.com/office/powerpoint/2010/main" val="14755871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8"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dirty="0">
              <a:solidFill>
                <a:prstClr val="white">
                  <a:lumMod val="50000"/>
                </a:prstClr>
              </a:solidFill>
            </a:endParaRPr>
          </a:p>
        </p:txBody>
      </p:sp>
      <p:sp>
        <p:nvSpPr>
          <p:cNvPr id="4" name="Text Placeholder 3"/>
          <p:cNvSpPr>
            <a:spLocks noGrp="1"/>
          </p:cNvSpPr>
          <p:nvPr>
            <p:ph type="body" sz="quarter" idx="13" hasCustomPrompt="1"/>
          </p:nvPr>
        </p:nvSpPr>
        <p:spPr>
          <a:xfrm>
            <a:off x="457200" y="1403168"/>
            <a:ext cx="8229600" cy="4800577"/>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7" name="Title 16"/>
          <p:cNvSpPr>
            <a:spLocks noGrp="1"/>
          </p:cNvSpPr>
          <p:nvPr>
            <p:ph type="title"/>
          </p:nvPr>
        </p:nvSpPr>
        <p:spPr>
          <a:xfrm>
            <a:off x="457200" y="736829"/>
            <a:ext cx="8229600" cy="477915"/>
          </a:xfrm>
          <a:prstGeom prst="rect">
            <a:avLst/>
          </a:prstGeom>
        </p:spPr>
        <p:txBody>
          <a:bodyPr lIns="0" anchor="ctr" anchorCtr="0"/>
          <a:lstStyle>
            <a:lvl1pPr algn="ctr">
              <a:lnSpc>
                <a:spcPts val="3000"/>
              </a:lnSpc>
              <a:defRPr sz="2000" b="1" baseline="0">
                <a:solidFill>
                  <a:schemeClr val="tx2"/>
                </a:solidFill>
                <a:latin typeface="+mj-lt"/>
              </a:defRPr>
            </a:lvl1pPr>
          </a:lstStyle>
          <a:p>
            <a:r>
              <a:rPr lang="en-US" dirty="0"/>
              <a:t>Click to edit Master title style</a:t>
            </a:r>
          </a:p>
        </p:txBody>
      </p:sp>
    </p:spTree>
    <p:extLst>
      <p:ext uri="{BB962C8B-B14F-4D97-AF65-F5344CB8AC3E}">
        <p14:creationId xmlns:p14="http://schemas.microsoft.com/office/powerpoint/2010/main" val="14755871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8" name="Freeform 7"/>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10" name="Rectangle 9"/>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2"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a:solidFill>
                <a:prstClr val="white">
                  <a:lumMod val="50000"/>
                </a:prstClr>
              </a:solidFill>
            </a:endParaRPr>
          </a:p>
        </p:txBody>
      </p:sp>
      <p:sp>
        <p:nvSpPr>
          <p:cNvPr id="4" name="Text Placeholder 3"/>
          <p:cNvSpPr>
            <a:spLocks noGrp="1"/>
          </p:cNvSpPr>
          <p:nvPr>
            <p:ph type="body" sz="quarter" idx="13" hasCustomPrompt="1"/>
          </p:nvPr>
        </p:nvSpPr>
        <p:spPr>
          <a:xfrm>
            <a:off x="457200" y="1676400"/>
            <a:ext cx="3931920" cy="4292803"/>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1" name="Text Placeholder 3"/>
          <p:cNvSpPr>
            <a:spLocks noGrp="1"/>
          </p:cNvSpPr>
          <p:nvPr>
            <p:ph type="body" sz="quarter" idx="14" hasCustomPrompt="1"/>
          </p:nvPr>
        </p:nvSpPr>
        <p:spPr>
          <a:xfrm>
            <a:off x="4754880" y="1676400"/>
            <a:ext cx="3931920" cy="4292803"/>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baseline="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20" name="Title 16"/>
          <p:cNvSpPr>
            <a:spLocks noGrp="1"/>
          </p:cNvSpPr>
          <p:nvPr>
            <p:ph type="title"/>
          </p:nvPr>
        </p:nvSpPr>
        <p:spPr>
          <a:xfrm>
            <a:off x="457200" y="736829"/>
            <a:ext cx="8229600" cy="946828"/>
          </a:xfrm>
          <a:prstGeom prst="rect">
            <a:avLst/>
          </a:prstGeom>
        </p:spPr>
        <p:txBody>
          <a:bodyPr lIns="0" anchor="ctr" anchorCtr="0"/>
          <a:lstStyle>
            <a:lvl1pPr>
              <a:lnSpc>
                <a:spcPts val="3000"/>
              </a:lnSpc>
              <a:defRPr b="1" baseline="0">
                <a:solidFill>
                  <a:schemeClr val="tx2"/>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33903641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4_Two Content">
    <p:spTree>
      <p:nvGrpSpPr>
        <p:cNvPr id="1" name=""/>
        <p:cNvGrpSpPr/>
        <p:nvPr/>
      </p:nvGrpSpPr>
      <p:grpSpPr>
        <a:xfrm>
          <a:off x="0" y="0"/>
          <a:ext cx="0" cy="0"/>
          <a:chOff x="0" y="0"/>
          <a:chExt cx="0" cy="0"/>
        </a:xfrm>
      </p:grpSpPr>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8"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dirty="0">
              <a:solidFill>
                <a:prstClr val="white">
                  <a:lumMod val="50000"/>
                </a:prstClr>
              </a:solidFill>
            </a:endParaRPr>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7" name="Title 16"/>
          <p:cNvSpPr>
            <a:spLocks noGrp="1"/>
          </p:cNvSpPr>
          <p:nvPr>
            <p:ph type="title"/>
          </p:nvPr>
        </p:nvSpPr>
        <p:spPr>
          <a:xfrm>
            <a:off x="326572" y="585114"/>
            <a:ext cx="8229600" cy="946828"/>
          </a:xfrm>
          <a:prstGeom prst="rect">
            <a:avLst/>
          </a:prstGeom>
        </p:spPr>
        <p:txBody>
          <a:bodyPr lIns="0" anchor="ctr" anchorCtr="0"/>
          <a:lstStyle>
            <a:lvl1pPr>
              <a:lnSpc>
                <a:spcPts val="3000"/>
              </a:lnSpc>
              <a:defRPr b="1" baseline="0">
                <a:solidFill>
                  <a:schemeClr val="tx2"/>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6421116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3_Two Content">
    <p:spTree>
      <p:nvGrpSpPr>
        <p:cNvPr id="1" name=""/>
        <p:cNvGrpSpPr/>
        <p:nvPr/>
      </p:nvGrpSpPr>
      <p:grpSpPr>
        <a:xfrm>
          <a:off x="0" y="0"/>
          <a:ext cx="0" cy="0"/>
          <a:chOff x="0" y="0"/>
          <a:chExt cx="0" cy="0"/>
        </a:xfrm>
      </p:grpSpPr>
      <p:sp>
        <p:nvSpPr>
          <p:cNvPr id="4" name="Freeform 3"/>
          <p:cNvSpPr/>
          <p:nvPr userDrawn="1"/>
        </p:nvSpPr>
        <p:spPr>
          <a:xfrm>
            <a:off x="2423886" y="2910114"/>
            <a:ext cx="6720114" cy="3955143"/>
          </a:xfrm>
          <a:custGeom>
            <a:avLst/>
            <a:gdLst>
              <a:gd name="connsiteX0" fmla="*/ 7257 w 6720114"/>
              <a:gd name="connsiteY0" fmla="*/ 3947886 h 3955143"/>
              <a:gd name="connsiteX1" fmla="*/ 442685 w 6720114"/>
              <a:gd name="connsiteY1" fmla="*/ 1567543 h 3955143"/>
              <a:gd name="connsiteX2" fmla="*/ 6720114 w 6720114"/>
              <a:gd name="connsiteY2" fmla="*/ 0 h 3955143"/>
              <a:gd name="connsiteX3" fmla="*/ 6720114 w 6720114"/>
              <a:gd name="connsiteY3" fmla="*/ 3955143 h 3955143"/>
              <a:gd name="connsiteX4" fmla="*/ 0 w 6720114"/>
              <a:gd name="connsiteY4" fmla="*/ 3955143 h 3955143"/>
              <a:gd name="connsiteX5" fmla="*/ 7257 w 6720114"/>
              <a:gd name="connsiteY5" fmla="*/ 3947886 h 39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20114" h="3955143">
                <a:moveTo>
                  <a:pt x="7257" y="3947886"/>
                </a:moveTo>
                <a:lnTo>
                  <a:pt x="442685" y="1567543"/>
                </a:lnTo>
                <a:lnTo>
                  <a:pt x="6720114" y="0"/>
                </a:lnTo>
                <a:lnTo>
                  <a:pt x="6720114" y="3955143"/>
                </a:lnTo>
                <a:lnTo>
                  <a:pt x="0" y="3955143"/>
                </a:lnTo>
                <a:lnTo>
                  <a:pt x="7257" y="394788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5" name="Trapezoid 11"/>
          <p:cNvSpPr/>
          <p:nvPr userDrawn="1"/>
        </p:nvSpPr>
        <p:spPr>
          <a:xfrm rot="15411850">
            <a:off x="3859576" y="1705210"/>
            <a:ext cx="4177527" cy="7567560"/>
          </a:xfrm>
          <a:custGeom>
            <a:avLst/>
            <a:gdLst>
              <a:gd name="connsiteX0" fmla="*/ 0 w 2108426"/>
              <a:gd name="connsiteY0" fmla="*/ 2149145 h 2149145"/>
              <a:gd name="connsiteX1" fmla="*/ 0 w 2108426"/>
              <a:gd name="connsiteY1" fmla="*/ 0 h 2149145"/>
              <a:gd name="connsiteX2" fmla="*/ 2108426 w 2108426"/>
              <a:gd name="connsiteY2" fmla="*/ 0 h 2149145"/>
              <a:gd name="connsiteX3" fmla="*/ 2108426 w 2108426"/>
              <a:gd name="connsiteY3" fmla="*/ 2149145 h 2149145"/>
              <a:gd name="connsiteX4" fmla="*/ 0 w 2108426"/>
              <a:gd name="connsiteY4" fmla="*/ 2149145 h 2149145"/>
              <a:gd name="connsiteX0" fmla="*/ 0 w 5418892"/>
              <a:gd name="connsiteY0" fmla="*/ 2157611 h 2157611"/>
              <a:gd name="connsiteX1" fmla="*/ 0 w 5418892"/>
              <a:gd name="connsiteY1" fmla="*/ 8466 h 2157611"/>
              <a:gd name="connsiteX2" fmla="*/ 5418892 w 5418892"/>
              <a:gd name="connsiteY2" fmla="*/ 0 h 2157611"/>
              <a:gd name="connsiteX3" fmla="*/ 2108426 w 5418892"/>
              <a:gd name="connsiteY3" fmla="*/ 2157611 h 2157611"/>
              <a:gd name="connsiteX4" fmla="*/ 0 w 5418892"/>
              <a:gd name="connsiteY4" fmla="*/ 2157611 h 2157611"/>
              <a:gd name="connsiteX0" fmla="*/ 0 w 5418892"/>
              <a:gd name="connsiteY0" fmla="*/ 2157611 h 2538611"/>
              <a:gd name="connsiteX1" fmla="*/ 0 w 5418892"/>
              <a:gd name="connsiteY1" fmla="*/ 8466 h 2538611"/>
              <a:gd name="connsiteX2" fmla="*/ 5418892 w 5418892"/>
              <a:gd name="connsiteY2" fmla="*/ 0 h 2538611"/>
              <a:gd name="connsiteX3" fmla="*/ 3657826 w 5418892"/>
              <a:gd name="connsiteY3" fmla="*/ 2538611 h 2538611"/>
              <a:gd name="connsiteX4" fmla="*/ 0 w 5418892"/>
              <a:gd name="connsiteY4" fmla="*/ 2157611 h 2538611"/>
              <a:gd name="connsiteX0" fmla="*/ 0 w 5427359"/>
              <a:gd name="connsiteY0" fmla="*/ 4020277 h 4020277"/>
              <a:gd name="connsiteX1" fmla="*/ 8467 w 5427359"/>
              <a:gd name="connsiteY1" fmla="*/ 8466 h 4020277"/>
              <a:gd name="connsiteX2" fmla="*/ 5427359 w 5427359"/>
              <a:gd name="connsiteY2" fmla="*/ 0 h 4020277"/>
              <a:gd name="connsiteX3" fmla="*/ 3666293 w 5427359"/>
              <a:gd name="connsiteY3" fmla="*/ 2538611 h 4020277"/>
              <a:gd name="connsiteX4" fmla="*/ 0 w 5427359"/>
              <a:gd name="connsiteY4" fmla="*/ 4020277 h 4020277"/>
              <a:gd name="connsiteX0" fmla="*/ 408120 w 5835479"/>
              <a:gd name="connsiteY0" fmla="*/ 7654949 h 7654949"/>
              <a:gd name="connsiteX1" fmla="*/ 14 w 5835479"/>
              <a:gd name="connsiteY1" fmla="*/ 0 h 7654949"/>
              <a:gd name="connsiteX2" fmla="*/ 5835479 w 5835479"/>
              <a:gd name="connsiteY2" fmla="*/ 3634672 h 7654949"/>
              <a:gd name="connsiteX3" fmla="*/ 4074413 w 5835479"/>
              <a:gd name="connsiteY3" fmla="*/ 6173283 h 7654949"/>
              <a:gd name="connsiteX4" fmla="*/ 408120 w 5835479"/>
              <a:gd name="connsiteY4" fmla="*/ 7654949 h 7654949"/>
              <a:gd name="connsiteX0" fmla="*/ 408120 w 4074413"/>
              <a:gd name="connsiteY0" fmla="*/ 7654949 h 7654949"/>
              <a:gd name="connsiteX1" fmla="*/ 14 w 4074413"/>
              <a:gd name="connsiteY1" fmla="*/ 0 h 7654949"/>
              <a:gd name="connsiteX2" fmla="*/ 1014678 w 4074413"/>
              <a:gd name="connsiteY2" fmla="*/ 242853 h 7654949"/>
              <a:gd name="connsiteX3" fmla="*/ 4074413 w 4074413"/>
              <a:gd name="connsiteY3" fmla="*/ 6173283 h 7654949"/>
              <a:gd name="connsiteX4" fmla="*/ 408120 w 4074413"/>
              <a:gd name="connsiteY4" fmla="*/ 7654949 h 7654949"/>
              <a:gd name="connsiteX0" fmla="*/ 408120 w 3321529"/>
              <a:gd name="connsiteY0" fmla="*/ 7654949 h 7654949"/>
              <a:gd name="connsiteX1" fmla="*/ 14 w 3321529"/>
              <a:gd name="connsiteY1" fmla="*/ 0 h 7654949"/>
              <a:gd name="connsiteX2" fmla="*/ 1014678 w 3321529"/>
              <a:gd name="connsiteY2" fmla="*/ 242853 h 7654949"/>
              <a:gd name="connsiteX3" fmla="*/ 3321529 w 3321529"/>
              <a:gd name="connsiteY3" fmla="*/ 5296663 h 7654949"/>
              <a:gd name="connsiteX4" fmla="*/ 408120 w 3321529"/>
              <a:gd name="connsiteY4" fmla="*/ 7654949 h 7654949"/>
              <a:gd name="connsiteX0" fmla="*/ 0 w 5102726"/>
              <a:gd name="connsiteY0" fmla="*/ 6612305 h 6612305"/>
              <a:gd name="connsiteX1" fmla="*/ 1781211 w 5102726"/>
              <a:gd name="connsiteY1" fmla="*/ 0 h 6612305"/>
              <a:gd name="connsiteX2" fmla="*/ 2795875 w 5102726"/>
              <a:gd name="connsiteY2" fmla="*/ 242853 h 6612305"/>
              <a:gd name="connsiteX3" fmla="*/ 5102726 w 5102726"/>
              <a:gd name="connsiteY3" fmla="*/ 5296663 h 6612305"/>
              <a:gd name="connsiteX4" fmla="*/ 0 w 5102726"/>
              <a:gd name="connsiteY4" fmla="*/ 6612305 h 661230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1851778 w 5102726"/>
              <a:gd name="connsiteY4" fmla="*/ 6179462 h 6671177"/>
              <a:gd name="connsiteX5" fmla="*/ 0 w 5102726"/>
              <a:gd name="connsiteY5" fmla="*/ 6671177 h 6671177"/>
              <a:gd name="connsiteX0" fmla="*/ 0 w 5102726"/>
              <a:gd name="connsiteY0" fmla="*/ 6671177 h 7101064"/>
              <a:gd name="connsiteX1" fmla="*/ 1524875 w 5102726"/>
              <a:gd name="connsiteY1" fmla="*/ 0 h 7101064"/>
              <a:gd name="connsiteX2" fmla="*/ 2795875 w 5102726"/>
              <a:gd name="connsiteY2" fmla="*/ 301725 h 7101064"/>
              <a:gd name="connsiteX3" fmla="*/ 5102726 w 5102726"/>
              <a:gd name="connsiteY3" fmla="*/ 5355535 h 7101064"/>
              <a:gd name="connsiteX4" fmla="*/ 2044995 w 5102726"/>
              <a:gd name="connsiteY4" fmla="*/ 7101064 h 7101064"/>
              <a:gd name="connsiteX5" fmla="*/ 0 w 5102726"/>
              <a:gd name="connsiteY5" fmla="*/ 6671177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3890822"/>
              <a:gd name="connsiteY0" fmla="*/ 6632446 h 7101064"/>
              <a:gd name="connsiteX1" fmla="*/ 1525621 w 3890822"/>
              <a:gd name="connsiteY1" fmla="*/ 0 h 7101064"/>
              <a:gd name="connsiteX2" fmla="*/ 2796621 w 3890822"/>
              <a:gd name="connsiteY2" fmla="*/ 301725 h 7101064"/>
              <a:gd name="connsiteX3" fmla="*/ 3890822 w 3890822"/>
              <a:gd name="connsiteY3" fmla="*/ 5096310 h 7101064"/>
              <a:gd name="connsiteX4" fmla="*/ 2045741 w 3890822"/>
              <a:gd name="connsiteY4" fmla="*/ 7101064 h 7101064"/>
              <a:gd name="connsiteX5" fmla="*/ 0 w 3890822"/>
              <a:gd name="connsiteY5" fmla="*/ 6632446 h 7101064"/>
              <a:gd name="connsiteX0" fmla="*/ 0 w 3890822"/>
              <a:gd name="connsiteY0" fmla="*/ 6632446 h 7170449"/>
              <a:gd name="connsiteX1" fmla="*/ 1525621 w 3890822"/>
              <a:gd name="connsiteY1" fmla="*/ 0 h 7170449"/>
              <a:gd name="connsiteX2" fmla="*/ 2796621 w 3890822"/>
              <a:gd name="connsiteY2" fmla="*/ 301725 h 7170449"/>
              <a:gd name="connsiteX3" fmla="*/ 3890822 w 3890822"/>
              <a:gd name="connsiteY3" fmla="*/ 5096310 h 7170449"/>
              <a:gd name="connsiteX4" fmla="*/ 2347854 w 3890822"/>
              <a:gd name="connsiteY4" fmla="*/ 7170449 h 7170449"/>
              <a:gd name="connsiteX5" fmla="*/ 0 w 3890822"/>
              <a:gd name="connsiteY5" fmla="*/ 6632446 h 7170449"/>
              <a:gd name="connsiteX0" fmla="*/ 0 w 3215462"/>
              <a:gd name="connsiteY0" fmla="*/ 6632446 h 7170449"/>
              <a:gd name="connsiteX1" fmla="*/ 1525621 w 3215462"/>
              <a:gd name="connsiteY1" fmla="*/ 0 h 7170449"/>
              <a:gd name="connsiteX2" fmla="*/ 2796621 w 3215462"/>
              <a:gd name="connsiteY2" fmla="*/ 301725 h 7170449"/>
              <a:gd name="connsiteX3" fmla="*/ 3215462 w 3215462"/>
              <a:gd name="connsiteY3" fmla="*/ 4931564 h 7170449"/>
              <a:gd name="connsiteX4" fmla="*/ 2347854 w 3215462"/>
              <a:gd name="connsiteY4" fmla="*/ 7170449 h 7170449"/>
              <a:gd name="connsiteX5" fmla="*/ 0 w 3215462"/>
              <a:gd name="connsiteY5" fmla="*/ 6632446 h 7170449"/>
              <a:gd name="connsiteX0" fmla="*/ 0 w 3297856"/>
              <a:gd name="connsiteY0" fmla="*/ 6632446 h 7170449"/>
              <a:gd name="connsiteX1" fmla="*/ 1525621 w 3297856"/>
              <a:gd name="connsiteY1" fmla="*/ 0 h 7170449"/>
              <a:gd name="connsiteX2" fmla="*/ 2796621 w 3297856"/>
              <a:gd name="connsiteY2" fmla="*/ 301725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679710 w 3297856"/>
              <a:gd name="connsiteY2" fmla="*/ 265236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505767 w 3297856"/>
              <a:gd name="connsiteY2" fmla="*/ 225288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368444 w 3297856"/>
              <a:gd name="connsiteY2" fmla="*/ 193749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471250 w 3297856"/>
              <a:gd name="connsiteY2" fmla="*/ 207720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2471250"/>
              <a:gd name="connsiteY0" fmla="*/ 6632446 h 7170449"/>
              <a:gd name="connsiteX1" fmla="*/ 1525621 w 2471250"/>
              <a:gd name="connsiteY1" fmla="*/ 0 h 7170449"/>
              <a:gd name="connsiteX2" fmla="*/ 2471250 w 2471250"/>
              <a:gd name="connsiteY2" fmla="*/ 207720 h 7170449"/>
              <a:gd name="connsiteX3" fmla="*/ 2347854 w 2471250"/>
              <a:gd name="connsiteY3" fmla="*/ 7170449 h 7170449"/>
              <a:gd name="connsiteX4" fmla="*/ 0 w 2471250"/>
              <a:gd name="connsiteY4" fmla="*/ 6632446 h 7170449"/>
              <a:gd name="connsiteX0" fmla="*/ 0 w 3727574"/>
              <a:gd name="connsiteY0" fmla="*/ 6632446 h 7170449"/>
              <a:gd name="connsiteX1" fmla="*/ 1525621 w 3727574"/>
              <a:gd name="connsiteY1" fmla="*/ 0 h 7170449"/>
              <a:gd name="connsiteX2" fmla="*/ 3727574 w 3727574"/>
              <a:gd name="connsiteY2" fmla="*/ 1074719 h 7170449"/>
              <a:gd name="connsiteX3" fmla="*/ 2347854 w 3727574"/>
              <a:gd name="connsiteY3" fmla="*/ 7170449 h 7170449"/>
              <a:gd name="connsiteX4" fmla="*/ 0 w 3727574"/>
              <a:gd name="connsiteY4" fmla="*/ 6632446 h 7170449"/>
              <a:gd name="connsiteX0" fmla="*/ 0 w 3727574"/>
              <a:gd name="connsiteY0" fmla="*/ 6628818 h 7166821"/>
              <a:gd name="connsiteX1" fmla="*/ 1541165 w 3727574"/>
              <a:gd name="connsiteY1" fmla="*/ 0 h 7166821"/>
              <a:gd name="connsiteX2" fmla="*/ 3727574 w 3727574"/>
              <a:gd name="connsiteY2" fmla="*/ 1071091 h 7166821"/>
              <a:gd name="connsiteX3" fmla="*/ 2347854 w 3727574"/>
              <a:gd name="connsiteY3" fmla="*/ 7166821 h 7166821"/>
              <a:gd name="connsiteX4" fmla="*/ 0 w 3727574"/>
              <a:gd name="connsiteY4" fmla="*/ 6628818 h 7166821"/>
              <a:gd name="connsiteX0" fmla="*/ 0 w 3747523"/>
              <a:gd name="connsiteY0" fmla="*/ 6628818 h 7166821"/>
              <a:gd name="connsiteX1" fmla="*/ 1541165 w 3747523"/>
              <a:gd name="connsiteY1" fmla="*/ 0 h 7166821"/>
              <a:gd name="connsiteX2" fmla="*/ 3747523 w 3747523"/>
              <a:gd name="connsiteY2" fmla="*/ 985588 h 7166821"/>
              <a:gd name="connsiteX3" fmla="*/ 2347854 w 3747523"/>
              <a:gd name="connsiteY3" fmla="*/ 7166821 h 7166821"/>
              <a:gd name="connsiteX4" fmla="*/ 0 w 3747523"/>
              <a:gd name="connsiteY4" fmla="*/ 6628818 h 7166821"/>
              <a:gd name="connsiteX0" fmla="*/ 0 w 3747523"/>
              <a:gd name="connsiteY0" fmla="*/ 6628818 h 7199727"/>
              <a:gd name="connsiteX1" fmla="*/ 1541165 w 3747523"/>
              <a:gd name="connsiteY1" fmla="*/ 0 h 7199727"/>
              <a:gd name="connsiteX2" fmla="*/ 3747523 w 3747523"/>
              <a:gd name="connsiteY2" fmla="*/ 985588 h 7199727"/>
              <a:gd name="connsiteX3" fmla="*/ 2348371 w 3747523"/>
              <a:gd name="connsiteY3" fmla="*/ 7199727 h 7199727"/>
              <a:gd name="connsiteX4" fmla="*/ 0 w 3747523"/>
              <a:gd name="connsiteY4" fmla="*/ 6628818 h 7199727"/>
              <a:gd name="connsiteX0" fmla="*/ 0 w 3793813"/>
              <a:gd name="connsiteY0" fmla="*/ 6628818 h 7537125"/>
              <a:gd name="connsiteX1" fmla="*/ 1541165 w 3793813"/>
              <a:gd name="connsiteY1" fmla="*/ 0 h 7537125"/>
              <a:gd name="connsiteX2" fmla="*/ 3747523 w 3793813"/>
              <a:gd name="connsiteY2" fmla="*/ 985588 h 7537125"/>
              <a:gd name="connsiteX3" fmla="*/ 3793813 w 3793813"/>
              <a:gd name="connsiteY3" fmla="*/ 7537125 h 7537125"/>
              <a:gd name="connsiteX4" fmla="*/ 0 w 3793813"/>
              <a:gd name="connsiteY4" fmla="*/ 6628818 h 7537125"/>
              <a:gd name="connsiteX0" fmla="*/ 0 w 4104662"/>
              <a:gd name="connsiteY0" fmla="*/ 6628818 h 7609683"/>
              <a:gd name="connsiteX1" fmla="*/ 1541165 w 4104662"/>
              <a:gd name="connsiteY1" fmla="*/ 0 h 7609683"/>
              <a:gd name="connsiteX2" fmla="*/ 3747523 w 4104662"/>
              <a:gd name="connsiteY2" fmla="*/ 985588 h 7609683"/>
              <a:gd name="connsiteX3" fmla="*/ 4104662 w 4104662"/>
              <a:gd name="connsiteY3" fmla="*/ 7609683 h 7609683"/>
              <a:gd name="connsiteX4" fmla="*/ 0 w 4104662"/>
              <a:gd name="connsiteY4" fmla="*/ 6628818 h 7609683"/>
              <a:gd name="connsiteX0" fmla="*/ 0 w 4119687"/>
              <a:gd name="connsiteY0" fmla="*/ 6658096 h 7609683"/>
              <a:gd name="connsiteX1" fmla="*/ 1556190 w 4119687"/>
              <a:gd name="connsiteY1" fmla="*/ 0 h 7609683"/>
              <a:gd name="connsiteX2" fmla="*/ 3762548 w 4119687"/>
              <a:gd name="connsiteY2" fmla="*/ 985588 h 7609683"/>
              <a:gd name="connsiteX3" fmla="*/ 4119687 w 4119687"/>
              <a:gd name="connsiteY3" fmla="*/ 7609683 h 7609683"/>
              <a:gd name="connsiteX4" fmla="*/ 0 w 4119687"/>
              <a:gd name="connsiteY4" fmla="*/ 6658096 h 7609683"/>
              <a:gd name="connsiteX0" fmla="*/ 0 w 4119687"/>
              <a:gd name="connsiteY0" fmla="*/ 6658096 h 7609683"/>
              <a:gd name="connsiteX1" fmla="*/ 1556190 w 4119687"/>
              <a:gd name="connsiteY1" fmla="*/ 0 h 7609683"/>
              <a:gd name="connsiteX2" fmla="*/ 3718636 w 4119687"/>
              <a:gd name="connsiteY2" fmla="*/ 1091112 h 7609683"/>
              <a:gd name="connsiteX3" fmla="*/ 4119687 w 4119687"/>
              <a:gd name="connsiteY3" fmla="*/ 7609683 h 7609683"/>
              <a:gd name="connsiteX4" fmla="*/ 0 w 4119687"/>
              <a:gd name="connsiteY4" fmla="*/ 6658096 h 7609683"/>
              <a:gd name="connsiteX0" fmla="*/ 0 w 4119687"/>
              <a:gd name="connsiteY0" fmla="*/ 6512976 h 7464563"/>
              <a:gd name="connsiteX1" fmla="*/ 1522333 w 4119687"/>
              <a:gd name="connsiteY1" fmla="*/ 0 h 7464563"/>
              <a:gd name="connsiteX2" fmla="*/ 3718636 w 4119687"/>
              <a:gd name="connsiteY2" fmla="*/ 945992 h 7464563"/>
              <a:gd name="connsiteX3" fmla="*/ 4119687 w 4119687"/>
              <a:gd name="connsiteY3" fmla="*/ 7464563 h 7464563"/>
              <a:gd name="connsiteX4" fmla="*/ 0 w 4119687"/>
              <a:gd name="connsiteY4" fmla="*/ 6512976 h 7464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9687" h="7464563">
                <a:moveTo>
                  <a:pt x="0" y="6512976"/>
                </a:moveTo>
                <a:lnTo>
                  <a:pt x="1522333" y="0"/>
                </a:lnTo>
                <a:lnTo>
                  <a:pt x="3718636" y="945992"/>
                </a:lnTo>
                <a:lnTo>
                  <a:pt x="4119687" y="7464563"/>
                </a:lnTo>
                <a:lnTo>
                  <a:pt x="0" y="6512976"/>
                </a:lnTo>
                <a:close/>
              </a:path>
            </a:pathLst>
          </a:custGeom>
          <a:gradFill>
            <a:gsLst>
              <a:gs pos="52000">
                <a:srgbClr val="3C1463"/>
              </a:gs>
              <a:gs pos="17000">
                <a:srgbClr val="201747"/>
              </a:gs>
              <a:gs pos="78000">
                <a:srgbClr val="4E196D"/>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6" name="Trapezoid 11"/>
          <p:cNvSpPr/>
          <p:nvPr userDrawn="1"/>
        </p:nvSpPr>
        <p:spPr>
          <a:xfrm rot="20824102">
            <a:off x="-747294" y="-132020"/>
            <a:ext cx="3344158" cy="7269388"/>
          </a:xfrm>
          <a:custGeom>
            <a:avLst/>
            <a:gdLst>
              <a:gd name="connsiteX0" fmla="*/ 0 w 2108426"/>
              <a:gd name="connsiteY0" fmla="*/ 2149145 h 2149145"/>
              <a:gd name="connsiteX1" fmla="*/ 0 w 2108426"/>
              <a:gd name="connsiteY1" fmla="*/ 0 h 2149145"/>
              <a:gd name="connsiteX2" fmla="*/ 2108426 w 2108426"/>
              <a:gd name="connsiteY2" fmla="*/ 0 h 2149145"/>
              <a:gd name="connsiteX3" fmla="*/ 2108426 w 2108426"/>
              <a:gd name="connsiteY3" fmla="*/ 2149145 h 2149145"/>
              <a:gd name="connsiteX4" fmla="*/ 0 w 2108426"/>
              <a:gd name="connsiteY4" fmla="*/ 2149145 h 2149145"/>
              <a:gd name="connsiteX0" fmla="*/ 0 w 5418892"/>
              <a:gd name="connsiteY0" fmla="*/ 2157611 h 2157611"/>
              <a:gd name="connsiteX1" fmla="*/ 0 w 5418892"/>
              <a:gd name="connsiteY1" fmla="*/ 8466 h 2157611"/>
              <a:gd name="connsiteX2" fmla="*/ 5418892 w 5418892"/>
              <a:gd name="connsiteY2" fmla="*/ 0 h 2157611"/>
              <a:gd name="connsiteX3" fmla="*/ 2108426 w 5418892"/>
              <a:gd name="connsiteY3" fmla="*/ 2157611 h 2157611"/>
              <a:gd name="connsiteX4" fmla="*/ 0 w 5418892"/>
              <a:gd name="connsiteY4" fmla="*/ 2157611 h 2157611"/>
              <a:gd name="connsiteX0" fmla="*/ 0 w 5418892"/>
              <a:gd name="connsiteY0" fmla="*/ 2157611 h 2538611"/>
              <a:gd name="connsiteX1" fmla="*/ 0 w 5418892"/>
              <a:gd name="connsiteY1" fmla="*/ 8466 h 2538611"/>
              <a:gd name="connsiteX2" fmla="*/ 5418892 w 5418892"/>
              <a:gd name="connsiteY2" fmla="*/ 0 h 2538611"/>
              <a:gd name="connsiteX3" fmla="*/ 3657826 w 5418892"/>
              <a:gd name="connsiteY3" fmla="*/ 2538611 h 2538611"/>
              <a:gd name="connsiteX4" fmla="*/ 0 w 5418892"/>
              <a:gd name="connsiteY4" fmla="*/ 2157611 h 2538611"/>
              <a:gd name="connsiteX0" fmla="*/ 0 w 5427359"/>
              <a:gd name="connsiteY0" fmla="*/ 4020277 h 4020277"/>
              <a:gd name="connsiteX1" fmla="*/ 8467 w 5427359"/>
              <a:gd name="connsiteY1" fmla="*/ 8466 h 4020277"/>
              <a:gd name="connsiteX2" fmla="*/ 5427359 w 5427359"/>
              <a:gd name="connsiteY2" fmla="*/ 0 h 4020277"/>
              <a:gd name="connsiteX3" fmla="*/ 3666293 w 5427359"/>
              <a:gd name="connsiteY3" fmla="*/ 2538611 h 4020277"/>
              <a:gd name="connsiteX4" fmla="*/ 0 w 5427359"/>
              <a:gd name="connsiteY4" fmla="*/ 4020277 h 4020277"/>
              <a:gd name="connsiteX0" fmla="*/ 408120 w 5835479"/>
              <a:gd name="connsiteY0" fmla="*/ 7654949 h 7654949"/>
              <a:gd name="connsiteX1" fmla="*/ 14 w 5835479"/>
              <a:gd name="connsiteY1" fmla="*/ 0 h 7654949"/>
              <a:gd name="connsiteX2" fmla="*/ 5835479 w 5835479"/>
              <a:gd name="connsiteY2" fmla="*/ 3634672 h 7654949"/>
              <a:gd name="connsiteX3" fmla="*/ 4074413 w 5835479"/>
              <a:gd name="connsiteY3" fmla="*/ 6173283 h 7654949"/>
              <a:gd name="connsiteX4" fmla="*/ 408120 w 5835479"/>
              <a:gd name="connsiteY4" fmla="*/ 7654949 h 7654949"/>
              <a:gd name="connsiteX0" fmla="*/ 408120 w 4074413"/>
              <a:gd name="connsiteY0" fmla="*/ 7654949 h 7654949"/>
              <a:gd name="connsiteX1" fmla="*/ 14 w 4074413"/>
              <a:gd name="connsiteY1" fmla="*/ 0 h 7654949"/>
              <a:gd name="connsiteX2" fmla="*/ 1014678 w 4074413"/>
              <a:gd name="connsiteY2" fmla="*/ 242853 h 7654949"/>
              <a:gd name="connsiteX3" fmla="*/ 4074413 w 4074413"/>
              <a:gd name="connsiteY3" fmla="*/ 6173283 h 7654949"/>
              <a:gd name="connsiteX4" fmla="*/ 408120 w 4074413"/>
              <a:gd name="connsiteY4" fmla="*/ 7654949 h 7654949"/>
              <a:gd name="connsiteX0" fmla="*/ 408120 w 3321529"/>
              <a:gd name="connsiteY0" fmla="*/ 7654949 h 7654949"/>
              <a:gd name="connsiteX1" fmla="*/ 14 w 3321529"/>
              <a:gd name="connsiteY1" fmla="*/ 0 h 7654949"/>
              <a:gd name="connsiteX2" fmla="*/ 1014678 w 3321529"/>
              <a:gd name="connsiteY2" fmla="*/ 242853 h 7654949"/>
              <a:gd name="connsiteX3" fmla="*/ 3321529 w 3321529"/>
              <a:gd name="connsiteY3" fmla="*/ 5296663 h 7654949"/>
              <a:gd name="connsiteX4" fmla="*/ 408120 w 3321529"/>
              <a:gd name="connsiteY4" fmla="*/ 7654949 h 7654949"/>
              <a:gd name="connsiteX0" fmla="*/ 0 w 5102726"/>
              <a:gd name="connsiteY0" fmla="*/ 6612305 h 6612305"/>
              <a:gd name="connsiteX1" fmla="*/ 1781211 w 5102726"/>
              <a:gd name="connsiteY1" fmla="*/ 0 h 6612305"/>
              <a:gd name="connsiteX2" fmla="*/ 2795875 w 5102726"/>
              <a:gd name="connsiteY2" fmla="*/ 242853 h 6612305"/>
              <a:gd name="connsiteX3" fmla="*/ 5102726 w 5102726"/>
              <a:gd name="connsiteY3" fmla="*/ 5296663 h 6612305"/>
              <a:gd name="connsiteX4" fmla="*/ 0 w 5102726"/>
              <a:gd name="connsiteY4" fmla="*/ 6612305 h 661230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1851778 w 5102726"/>
              <a:gd name="connsiteY4" fmla="*/ 6179462 h 6671177"/>
              <a:gd name="connsiteX5" fmla="*/ 0 w 5102726"/>
              <a:gd name="connsiteY5" fmla="*/ 6671177 h 6671177"/>
              <a:gd name="connsiteX0" fmla="*/ 0 w 5102726"/>
              <a:gd name="connsiteY0" fmla="*/ 6671177 h 7101064"/>
              <a:gd name="connsiteX1" fmla="*/ 1524875 w 5102726"/>
              <a:gd name="connsiteY1" fmla="*/ 0 h 7101064"/>
              <a:gd name="connsiteX2" fmla="*/ 2795875 w 5102726"/>
              <a:gd name="connsiteY2" fmla="*/ 301725 h 7101064"/>
              <a:gd name="connsiteX3" fmla="*/ 5102726 w 5102726"/>
              <a:gd name="connsiteY3" fmla="*/ 5355535 h 7101064"/>
              <a:gd name="connsiteX4" fmla="*/ 2044995 w 5102726"/>
              <a:gd name="connsiteY4" fmla="*/ 7101064 h 7101064"/>
              <a:gd name="connsiteX5" fmla="*/ 0 w 5102726"/>
              <a:gd name="connsiteY5" fmla="*/ 6671177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3890822"/>
              <a:gd name="connsiteY0" fmla="*/ 6632446 h 7101064"/>
              <a:gd name="connsiteX1" fmla="*/ 1525621 w 3890822"/>
              <a:gd name="connsiteY1" fmla="*/ 0 h 7101064"/>
              <a:gd name="connsiteX2" fmla="*/ 2796621 w 3890822"/>
              <a:gd name="connsiteY2" fmla="*/ 301725 h 7101064"/>
              <a:gd name="connsiteX3" fmla="*/ 3890822 w 3890822"/>
              <a:gd name="connsiteY3" fmla="*/ 5096310 h 7101064"/>
              <a:gd name="connsiteX4" fmla="*/ 2045741 w 3890822"/>
              <a:gd name="connsiteY4" fmla="*/ 7101064 h 7101064"/>
              <a:gd name="connsiteX5" fmla="*/ 0 w 3890822"/>
              <a:gd name="connsiteY5" fmla="*/ 6632446 h 7101064"/>
              <a:gd name="connsiteX0" fmla="*/ 0 w 3890822"/>
              <a:gd name="connsiteY0" fmla="*/ 6632446 h 7170449"/>
              <a:gd name="connsiteX1" fmla="*/ 1525621 w 3890822"/>
              <a:gd name="connsiteY1" fmla="*/ 0 h 7170449"/>
              <a:gd name="connsiteX2" fmla="*/ 2796621 w 3890822"/>
              <a:gd name="connsiteY2" fmla="*/ 301725 h 7170449"/>
              <a:gd name="connsiteX3" fmla="*/ 3890822 w 3890822"/>
              <a:gd name="connsiteY3" fmla="*/ 5096310 h 7170449"/>
              <a:gd name="connsiteX4" fmla="*/ 2347854 w 3890822"/>
              <a:gd name="connsiteY4" fmla="*/ 7170449 h 7170449"/>
              <a:gd name="connsiteX5" fmla="*/ 0 w 3890822"/>
              <a:gd name="connsiteY5" fmla="*/ 6632446 h 7170449"/>
              <a:gd name="connsiteX0" fmla="*/ 0 w 3215462"/>
              <a:gd name="connsiteY0" fmla="*/ 6632446 h 7170449"/>
              <a:gd name="connsiteX1" fmla="*/ 1525621 w 3215462"/>
              <a:gd name="connsiteY1" fmla="*/ 0 h 7170449"/>
              <a:gd name="connsiteX2" fmla="*/ 2796621 w 3215462"/>
              <a:gd name="connsiteY2" fmla="*/ 301725 h 7170449"/>
              <a:gd name="connsiteX3" fmla="*/ 3215462 w 3215462"/>
              <a:gd name="connsiteY3" fmla="*/ 4931564 h 7170449"/>
              <a:gd name="connsiteX4" fmla="*/ 2347854 w 3215462"/>
              <a:gd name="connsiteY4" fmla="*/ 7170449 h 7170449"/>
              <a:gd name="connsiteX5" fmla="*/ 0 w 3215462"/>
              <a:gd name="connsiteY5" fmla="*/ 6632446 h 7170449"/>
              <a:gd name="connsiteX0" fmla="*/ 0 w 3297856"/>
              <a:gd name="connsiteY0" fmla="*/ 6632446 h 7170449"/>
              <a:gd name="connsiteX1" fmla="*/ 1525621 w 3297856"/>
              <a:gd name="connsiteY1" fmla="*/ 0 h 7170449"/>
              <a:gd name="connsiteX2" fmla="*/ 2796621 w 3297856"/>
              <a:gd name="connsiteY2" fmla="*/ 301725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679710 w 3297856"/>
              <a:gd name="connsiteY2" fmla="*/ 265236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505767 w 3297856"/>
              <a:gd name="connsiteY2" fmla="*/ 225288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368444 w 3297856"/>
              <a:gd name="connsiteY2" fmla="*/ 193749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471250 w 3297856"/>
              <a:gd name="connsiteY2" fmla="*/ 207720 h 7170449"/>
              <a:gd name="connsiteX3" fmla="*/ 3297856 w 3297856"/>
              <a:gd name="connsiteY3" fmla="*/ 4950489 h 7170449"/>
              <a:gd name="connsiteX4" fmla="*/ 2347854 w 3297856"/>
              <a:gd name="connsiteY4" fmla="*/ 7170449 h 7170449"/>
              <a:gd name="connsiteX5" fmla="*/ 0 w 3297856"/>
              <a:gd name="connsiteY5" fmla="*/ 6632446 h 717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97856" h="7170449">
                <a:moveTo>
                  <a:pt x="0" y="6632446"/>
                </a:moveTo>
                <a:cubicBezTo>
                  <a:pt x="306288" y="5316673"/>
                  <a:pt x="1210924" y="1352402"/>
                  <a:pt x="1525621" y="0"/>
                </a:cubicBezTo>
                <a:lnTo>
                  <a:pt x="2471250" y="207720"/>
                </a:lnTo>
                <a:lnTo>
                  <a:pt x="3297856" y="4950489"/>
                </a:lnTo>
                <a:lnTo>
                  <a:pt x="2347854" y="7170449"/>
                </a:lnTo>
                <a:lnTo>
                  <a:pt x="0" y="6632446"/>
                </a:lnTo>
                <a:close/>
              </a:path>
            </a:pathLst>
          </a:custGeom>
          <a:gradFill>
            <a:gsLst>
              <a:gs pos="41000">
                <a:srgbClr val="201747"/>
              </a:gs>
              <a:gs pos="77000">
                <a:srgbClr val="850F89"/>
              </a:gs>
              <a:gs pos="100000">
                <a:srgbClr val="850F89"/>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62822" y="6228963"/>
            <a:ext cx="1333503" cy="324063"/>
          </a:xfrm>
          <a:prstGeom prst="rect">
            <a:avLst/>
          </a:prstGeom>
        </p:spPr>
      </p:pic>
      <p:sp>
        <p:nvSpPr>
          <p:cNvPr id="10" name="Text Placeholder 7"/>
          <p:cNvSpPr>
            <a:spLocks noGrp="1"/>
          </p:cNvSpPr>
          <p:nvPr>
            <p:ph type="body" sz="quarter" idx="10" hasCustomPrompt="1"/>
          </p:nvPr>
        </p:nvSpPr>
        <p:spPr>
          <a:xfrm>
            <a:off x="3086337" y="992039"/>
            <a:ext cx="5229249" cy="1368122"/>
          </a:xfrm>
          <a:prstGeom prst="rect">
            <a:avLst/>
          </a:prstGeom>
        </p:spPr>
        <p:txBody>
          <a:bodyPr anchor="b" anchorCtr="0"/>
          <a:lstStyle>
            <a:lvl1pPr marL="0" indent="0">
              <a:lnSpc>
                <a:spcPct val="100000"/>
              </a:lnSpc>
              <a:spcBef>
                <a:spcPts val="0"/>
              </a:spcBef>
              <a:buNone/>
              <a:defRPr sz="3600" b="0" baseline="0">
                <a:solidFill>
                  <a:schemeClr val="tx2"/>
                </a:solidFill>
                <a:latin typeface="+mj-lt"/>
              </a:defRPr>
            </a:lvl1pPr>
          </a:lstStyle>
          <a:p>
            <a:pPr lvl="0"/>
            <a:r>
              <a:rPr lang="en-US" dirty="0"/>
              <a:t>Section Break</a:t>
            </a:r>
          </a:p>
        </p:txBody>
      </p:sp>
      <p:sp>
        <p:nvSpPr>
          <p:cNvPr id="12" name="Text Placeholder 9"/>
          <p:cNvSpPr>
            <a:spLocks noGrp="1"/>
          </p:cNvSpPr>
          <p:nvPr>
            <p:ph type="body" sz="quarter" idx="11" hasCustomPrompt="1"/>
          </p:nvPr>
        </p:nvSpPr>
        <p:spPr>
          <a:xfrm>
            <a:off x="3086337" y="2413549"/>
            <a:ext cx="5229249" cy="478518"/>
          </a:xfrm>
          <a:prstGeom prst="rect">
            <a:avLst/>
          </a:prstGeom>
        </p:spPr>
        <p:txBody>
          <a:bodyPr/>
          <a:lstStyle>
            <a:lvl1pPr marL="0" indent="0">
              <a:buNone/>
              <a:defRPr sz="1400" b="1" baseline="0">
                <a:solidFill>
                  <a:schemeClr val="accent1"/>
                </a:solidFill>
                <a:latin typeface="+mj-lt"/>
              </a:defRPr>
            </a:lvl1pPr>
          </a:lstStyle>
          <a:p>
            <a:pPr lvl="0"/>
            <a:r>
              <a:rPr lang="en-US" dirty="0"/>
              <a:t>SUB-HEADLINE HERE</a:t>
            </a:r>
          </a:p>
        </p:txBody>
      </p:sp>
    </p:spTree>
    <p:extLst>
      <p:ext uri="{BB962C8B-B14F-4D97-AF65-F5344CB8AC3E}">
        <p14:creationId xmlns:p14="http://schemas.microsoft.com/office/powerpoint/2010/main" val="12474052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sp>
        <p:nvSpPr>
          <p:cNvPr id="5" name="Trapezoid 11"/>
          <p:cNvSpPr/>
          <p:nvPr userDrawn="1"/>
        </p:nvSpPr>
        <p:spPr>
          <a:xfrm rot="20824102">
            <a:off x="1407996" y="-963734"/>
            <a:ext cx="7971759" cy="4831345"/>
          </a:xfrm>
          <a:custGeom>
            <a:avLst/>
            <a:gdLst>
              <a:gd name="connsiteX0" fmla="*/ 0 w 2108426"/>
              <a:gd name="connsiteY0" fmla="*/ 2149145 h 2149145"/>
              <a:gd name="connsiteX1" fmla="*/ 0 w 2108426"/>
              <a:gd name="connsiteY1" fmla="*/ 0 h 2149145"/>
              <a:gd name="connsiteX2" fmla="*/ 2108426 w 2108426"/>
              <a:gd name="connsiteY2" fmla="*/ 0 h 2149145"/>
              <a:gd name="connsiteX3" fmla="*/ 2108426 w 2108426"/>
              <a:gd name="connsiteY3" fmla="*/ 2149145 h 2149145"/>
              <a:gd name="connsiteX4" fmla="*/ 0 w 2108426"/>
              <a:gd name="connsiteY4" fmla="*/ 2149145 h 2149145"/>
              <a:gd name="connsiteX0" fmla="*/ 0 w 5418892"/>
              <a:gd name="connsiteY0" fmla="*/ 2157611 h 2157611"/>
              <a:gd name="connsiteX1" fmla="*/ 0 w 5418892"/>
              <a:gd name="connsiteY1" fmla="*/ 8466 h 2157611"/>
              <a:gd name="connsiteX2" fmla="*/ 5418892 w 5418892"/>
              <a:gd name="connsiteY2" fmla="*/ 0 h 2157611"/>
              <a:gd name="connsiteX3" fmla="*/ 2108426 w 5418892"/>
              <a:gd name="connsiteY3" fmla="*/ 2157611 h 2157611"/>
              <a:gd name="connsiteX4" fmla="*/ 0 w 5418892"/>
              <a:gd name="connsiteY4" fmla="*/ 2157611 h 2157611"/>
              <a:gd name="connsiteX0" fmla="*/ 0 w 5418892"/>
              <a:gd name="connsiteY0" fmla="*/ 2157611 h 2538611"/>
              <a:gd name="connsiteX1" fmla="*/ 0 w 5418892"/>
              <a:gd name="connsiteY1" fmla="*/ 8466 h 2538611"/>
              <a:gd name="connsiteX2" fmla="*/ 5418892 w 5418892"/>
              <a:gd name="connsiteY2" fmla="*/ 0 h 2538611"/>
              <a:gd name="connsiteX3" fmla="*/ 3657826 w 5418892"/>
              <a:gd name="connsiteY3" fmla="*/ 2538611 h 2538611"/>
              <a:gd name="connsiteX4" fmla="*/ 0 w 5418892"/>
              <a:gd name="connsiteY4" fmla="*/ 2157611 h 2538611"/>
              <a:gd name="connsiteX0" fmla="*/ 0 w 5427359"/>
              <a:gd name="connsiteY0" fmla="*/ 4020277 h 4020277"/>
              <a:gd name="connsiteX1" fmla="*/ 8467 w 5427359"/>
              <a:gd name="connsiteY1" fmla="*/ 8466 h 4020277"/>
              <a:gd name="connsiteX2" fmla="*/ 5427359 w 5427359"/>
              <a:gd name="connsiteY2" fmla="*/ 0 h 4020277"/>
              <a:gd name="connsiteX3" fmla="*/ 3666293 w 5427359"/>
              <a:gd name="connsiteY3" fmla="*/ 2538611 h 4020277"/>
              <a:gd name="connsiteX4" fmla="*/ 0 w 5427359"/>
              <a:gd name="connsiteY4" fmla="*/ 4020277 h 4020277"/>
              <a:gd name="connsiteX0" fmla="*/ 408120 w 5835479"/>
              <a:gd name="connsiteY0" fmla="*/ 7654949 h 7654949"/>
              <a:gd name="connsiteX1" fmla="*/ 14 w 5835479"/>
              <a:gd name="connsiteY1" fmla="*/ 0 h 7654949"/>
              <a:gd name="connsiteX2" fmla="*/ 5835479 w 5835479"/>
              <a:gd name="connsiteY2" fmla="*/ 3634672 h 7654949"/>
              <a:gd name="connsiteX3" fmla="*/ 4074413 w 5835479"/>
              <a:gd name="connsiteY3" fmla="*/ 6173283 h 7654949"/>
              <a:gd name="connsiteX4" fmla="*/ 408120 w 5835479"/>
              <a:gd name="connsiteY4" fmla="*/ 7654949 h 7654949"/>
              <a:gd name="connsiteX0" fmla="*/ 408120 w 4074413"/>
              <a:gd name="connsiteY0" fmla="*/ 7654949 h 7654949"/>
              <a:gd name="connsiteX1" fmla="*/ 14 w 4074413"/>
              <a:gd name="connsiteY1" fmla="*/ 0 h 7654949"/>
              <a:gd name="connsiteX2" fmla="*/ 1014678 w 4074413"/>
              <a:gd name="connsiteY2" fmla="*/ 242853 h 7654949"/>
              <a:gd name="connsiteX3" fmla="*/ 4074413 w 4074413"/>
              <a:gd name="connsiteY3" fmla="*/ 6173283 h 7654949"/>
              <a:gd name="connsiteX4" fmla="*/ 408120 w 4074413"/>
              <a:gd name="connsiteY4" fmla="*/ 7654949 h 7654949"/>
              <a:gd name="connsiteX0" fmla="*/ 408120 w 3321529"/>
              <a:gd name="connsiteY0" fmla="*/ 7654949 h 7654949"/>
              <a:gd name="connsiteX1" fmla="*/ 14 w 3321529"/>
              <a:gd name="connsiteY1" fmla="*/ 0 h 7654949"/>
              <a:gd name="connsiteX2" fmla="*/ 1014678 w 3321529"/>
              <a:gd name="connsiteY2" fmla="*/ 242853 h 7654949"/>
              <a:gd name="connsiteX3" fmla="*/ 3321529 w 3321529"/>
              <a:gd name="connsiteY3" fmla="*/ 5296663 h 7654949"/>
              <a:gd name="connsiteX4" fmla="*/ 408120 w 3321529"/>
              <a:gd name="connsiteY4" fmla="*/ 7654949 h 7654949"/>
              <a:gd name="connsiteX0" fmla="*/ 0 w 5102726"/>
              <a:gd name="connsiteY0" fmla="*/ 6612305 h 6612305"/>
              <a:gd name="connsiteX1" fmla="*/ 1781211 w 5102726"/>
              <a:gd name="connsiteY1" fmla="*/ 0 h 6612305"/>
              <a:gd name="connsiteX2" fmla="*/ 2795875 w 5102726"/>
              <a:gd name="connsiteY2" fmla="*/ 242853 h 6612305"/>
              <a:gd name="connsiteX3" fmla="*/ 5102726 w 5102726"/>
              <a:gd name="connsiteY3" fmla="*/ 5296663 h 6612305"/>
              <a:gd name="connsiteX4" fmla="*/ 0 w 5102726"/>
              <a:gd name="connsiteY4" fmla="*/ 6612305 h 661230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1851778 w 5102726"/>
              <a:gd name="connsiteY4" fmla="*/ 6179462 h 6671177"/>
              <a:gd name="connsiteX5" fmla="*/ 0 w 5102726"/>
              <a:gd name="connsiteY5" fmla="*/ 6671177 h 6671177"/>
              <a:gd name="connsiteX0" fmla="*/ 0 w 5102726"/>
              <a:gd name="connsiteY0" fmla="*/ 6671177 h 7101064"/>
              <a:gd name="connsiteX1" fmla="*/ 1524875 w 5102726"/>
              <a:gd name="connsiteY1" fmla="*/ 0 h 7101064"/>
              <a:gd name="connsiteX2" fmla="*/ 2795875 w 5102726"/>
              <a:gd name="connsiteY2" fmla="*/ 301725 h 7101064"/>
              <a:gd name="connsiteX3" fmla="*/ 5102726 w 5102726"/>
              <a:gd name="connsiteY3" fmla="*/ 5355535 h 7101064"/>
              <a:gd name="connsiteX4" fmla="*/ 2044995 w 5102726"/>
              <a:gd name="connsiteY4" fmla="*/ 7101064 h 7101064"/>
              <a:gd name="connsiteX5" fmla="*/ 0 w 5102726"/>
              <a:gd name="connsiteY5" fmla="*/ 6671177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3890822"/>
              <a:gd name="connsiteY0" fmla="*/ 6632446 h 7101064"/>
              <a:gd name="connsiteX1" fmla="*/ 1525621 w 3890822"/>
              <a:gd name="connsiteY1" fmla="*/ 0 h 7101064"/>
              <a:gd name="connsiteX2" fmla="*/ 2796621 w 3890822"/>
              <a:gd name="connsiteY2" fmla="*/ 301725 h 7101064"/>
              <a:gd name="connsiteX3" fmla="*/ 3890822 w 3890822"/>
              <a:gd name="connsiteY3" fmla="*/ 5096310 h 7101064"/>
              <a:gd name="connsiteX4" fmla="*/ 2045741 w 3890822"/>
              <a:gd name="connsiteY4" fmla="*/ 7101064 h 7101064"/>
              <a:gd name="connsiteX5" fmla="*/ 0 w 3890822"/>
              <a:gd name="connsiteY5" fmla="*/ 6632446 h 7101064"/>
              <a:gd name="connsiteX0" fmla="*/ 0 w 3890822"/>
              <a:gd name="connsiteY0" fmla="*/ 6632446 h 7170449"/>
              <a:gd name="connsiteX1" fmla="*/ 1525621 w 3890822"/>
              <a:gd name="connsiteY1" fmla="*/ 0 h 7170449"/>
              <a:gd name="connsiteX2" fmla="*/ 2796621 w 3890822"/>
              <a:gd name="connsiteY2" fmla="*/ 301725 h 7170449"/>
              <a:gd name="connsiteX3" fmla="*/ 3890822 w 3890822"/>
              <a:gd name="connsiteY3" fmla="*/ 5096310 h 7170449"/>
              <a:gd name="connsiteX4" fmla="*/ 2347854 w 3890822"/>
              <a:gd name="connsiteY4" fmla="*/ 7170449 h 7170449"/>
              <a:gd name="connsiteX5" fmla="*/ 0 w 3890822"/>
              <a:gd name="connsiteY5" fmla="*/ 6632446 h 7170449"/>
              <a:gd name="connsiteX0" fmla="*/ 0 w 3215462"/>
              <a:gd name="connsiteY0" fmla="*/ 6632446 h 7170449"/>
              <a:gd name="connsiteX1" fmla="*/ 1525621 w 3215462"/>
              <a:gd name="connsiteY1" fmla="*/ 0 h 7170449"/>
              <a:gd name="connsiteX2" fmla="*/ 2796621 w 3215462"/>
              <a:gd name="connsiteY2" fmla="*/ 301725 h 7170449"/>
              <a:gd name="connsiteX3" fmla="*/ 3215462 w 3215462"/>
              <a:gd name="connsiteY3" fmla="*/ 4931564 h 7170449"/>
              <a:gd name="connsiteX4" fmla="*/ 2347854 w 3215462"/>
              <a:gd name="connsiteY4" fmla="*/ 7170449 h 7170449"/>
              <a:gd name="connsiteX5" fmla="*/ 0 w 3215462"/>
              <a:gd name="connsiteY5" fmla="*/ 6632446 h 7170449"/>
              <a:gd name="connsiteX0" fmla="*/ 0 w 3297856"/>
              <a:gd name="connsiteY0" fmla="*/ 6632446 h 7170449"/>
              <a:gd name="connsiteX1" fmla="*/ 1525621 w 3297856"/>
              <a:gd name="connsiteY1" fmla="*/ 0 h 7170449"/>
              <a:gd name="connsiteX2" fmla="*/ 2796621 w 3297856"/>
              <a:gd name="connsiteY2" fmla="*/ 301725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679710 w 3297856"/>
              <a:gd name="connsiteY2" fmla="*/ 265236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505767 w 3297856"/>
              <a:gd name="connsiteY2" fmla="*/ 225288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368444 w 3297856"/>
              <a:gd name="connsiteY2" fmla="*/ 193749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471250 w 3297856"/>
              <a:gd name="connsiteY2" fmla="*/ 207720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10261105"/>
              <a:gd name="connsiteY0" fmla="*/ 6424726 h 6962729"/>
              <a:gd name="connsiteX1" fmla="*/ 10261105 w 10261105"/>
              <a:gd name="connsiteY1" fmla="*/ 1773850 h 6962729"/>
              <a:gd name="connsiteX2" fmla="*/ 2471250 w 10261105"/>
              <a:gd name="connsiteY2" fmla="*/ 0 h 6962729"/>
              <a:gd name="connsiteX3" fmla="*/ 3297856 w 10261105"/>
              <a:gd name="connsiteY3" fmla="*/ 4742769 h 6962729"/>
              <a:gd name="connsiteX4" fmla="*/ 2347854 w 10261105"/>
              <a:gd name="connsiteY4" fmla="*/ 6962729 h 6962729"/>
              <a:gd name="connsiteX5" fmla="*/ 0 w 10261105"/>
              <a:gd name="connsiteY5" fmla="*/ 6424726 h 6962729"/>
              <a:gd name="connsiteX0" fmla="*/ 0 w 7913251"/>
              <a:gd name="connsiteY0" fmla="*/ 6962729 h 6962729"/>
              <a:gd name="connsiteX1" fmla="*/ 7913251 w 7913251"/>
              <a:gd name="connsiteY1" fmla="*/ 1773850 h 6962729"/>
              <a:gd name="connsiteX2" fmla="*/ 123396 w 7913251"/>
              <a:gd name="connsiteY2" fmla="*/ 0 h 6962729"/>
              <a:gd name="connsiteX3" fmla="*/ 950002 w 7913251"/>
              <a:gd name="connsiteY3" fmla="*/ 4742769 h 6962729"/>
              <a:gd name="connsiteX4" fmla="*/ 0 w 7913251"/>
              <a:gd name="connsiteY4" fmla="*/ 6962729 h 6962729"/>
              <a:gd name="connsiteX0" fmla="*/ 7198447 w 7789855"/>
              <a:gd name="connsiteY0" fmla="*/ 4300981 h 4742769"/>
              <a:gd name="connsiteX1" fmla="*/ 7789855 w 7789855"/>
              <a:gd name="connsiteY1" fmla="*/ 1773850 h 4742769"/>
              <a:gd name="connsiteX2" fmla="*/ 0 w 7789855"/>
              <a:gd name="connsiteY2" fmla="*/ 0 h 4742769"/>
              <a:gd name="connsiteX3" fmla="*/ 826606 w 7789855"/>
              <a:gd name="connsiteY3" fmla="*/ 4742769 h 4742769"/>
              <a:gd name="connsiteX4" fmla="*/ 7198447 w 7789855"/>
              <a:gd name="connsiteY4" fmla="*/ 4300981 h 4742769"/>
              <a:gd name="connsiteX0" fmla="*/ 7639316 w 7789855"/>
              <a:gd name="connsiteY0" fmla="*/ 4476268 h 4742769"/>
              <a:gd name="connsiteX1" fmla="*/ 7789855 w 7789855"/>
              <a:gd name="connsiteY1" fmla="*/ 1773850 h 4742769"/>
              <a:gd name="connsiteX2" fmla="*/ 0 w 7789855"/>
              <a:gd name="connsiteY2" fmla="*/ 0 h 4742769"/>
              <a:gd name="connsiteX3" fmla="*/ 826606 w 7789855"/>
              <a:gd name="connsiteY3" fmla="*/ 4742769 h 4742769"/>
              <a:gd name="connsiteX4" fmla="*/ 7639316 w 7789855"/>
              <a:gd name="connsiteY4" fmla="*/ 4476268 h 4742769"/>
              <a:gd name="connsiteX0" fmla="*/ 7244365 w 7789855"/>
              <a:gd name="connsiteY0" fmla="*/ 4262170 h 4742769"/>
              <a:gd name="connsiteX1" fmla="*/ 7789855 w 7789855"/>
              <a:gd name="connsiteY1" fmla="*/ 1773850 h 4742769"/>
              <a:gd name="connsiteX2" fmla="*/ 0 w 7789855"/>
              <a:gd name="connsiteY2" fmla="*/ 0 h 4742769"/>
              <a:gd name="connsiteX3" fmla="*/ 826606 w 7789855"/>
              <a:gd name="connsiteY3" fmla="*/ 4742769 h 4742769"/>
              <a:gd name="connsiteX4" fmla="*/ 7244365 w 7789855"/>
              <a:gd name="connsiteY4" fmla="*/ 4262170 h 4742769"/>
              <a:gd name="connsiteX0" fmla="*/ 7244365 w 7789855"/>
              <a:gd name="connsiteY0" fmla="*/ 4262170 h 4730482"/>
              <a:gd name="connsiteX1" fmla="*/ 7789855 w 7789855"/>
              <a:gd name="connsiteY1" fmla="*/ 1773850 h 4730482"/>
              <a:gd name="connsiteX2" fmla="*/ 0 w 7789855"/>
              <a:gd name="connsiteY2" fmla="*/ 0 h 4730482"/>
              <a:gd name="connsiteX3" fmla="*/ 757426 w 7789855"/>
              <a:gd name="connsiteY3" fmla="*/ 4730482 h 4730482"/>
              <a:gd name="connsiteX4" fmla="*/ 7244365 w 7789855"/>
              <a:gd name="connsiteY4" fmla="*/ 4262170 h 4730482"/>
              <a:gd name="connsiteX0" fmla="*/ 7311411 w 7856901"/>
              <a:gd name="connsiteY0" fmla="*/ 4257982 h 4726294"/>
              <a:gd name="connsiteX1" fmla="*/ 7856901 w 7856901"/>
              <a:gd name="connsiteY1" fmla="*/ 1769662 h 4726294"/>
              <a:gd name="connsiteX2" fmla="*/ 0 w 7856901"/>
              <a:gd name="connsiteY2" fmla="*/ 0 h 4726294"/>
              <a:gd name="connsiteX3" fmla="*/ 824472 w 7856901"/>
              <a:gd name="connsiteY3" fmla="*/ 4726294 h 4726294"/>
              <a:gd name="connsiteX4" fmla="*/ 7311411 w 7856901"/>
              <a:gd name="connsiteY4" fmla="*/ 4257982 h 4726294"/>
              <a:gd name="connsiteX0" fmla="*/ 7311411 w 7856901"/>
              <a:gd name="connsiteY0" fmla="*/ 4257982 h 4656337"/>
              <a:gd name="connsiteX1" fmla="*/ 7856901 w 7856901"/>
              <a:gd name="connsiteY1" fmla="*/ 1769662 h 4656337"/>
              <a:gd name="connsiteX2" fmla="*/ 0 w 7856901"/>
              <a:gd name="connsiteY2" fmla="*/ 0 h 4656337"/>
              <a:gd name="connsiteX3" fmla="*/ 850323 w 7856901"/>
              <a:gd name="connsiteY3" fmla="*/ 4656337 h 4656337"/>
              <a:gd name="connsiteX4" fmla="*/ 7311411 w 7856901"/>
              <a:gd name="connsiteY4" fmla="*/ 4257982 h 4656337"/>
              <a:gd name="connsiteX0" fmla="*/ 7311411 w 7856901"/>
              <a:gd name="connsiteY0" fmla="*/ 4257982 h 4727278"/>
              <a:gd name="connsiteX1" fmla="*/ 7856901 w 7856901"/>
              <a:gd name="connsiteY1" fmla="*/ 1769662 h 4727278"/>
              <a:gd name="connsiteX2" fmla="*/ 0 w 7856901"/>
              <a:gd name="connsiteY2" fmla="*/ 0 h 4727278"/>
              <a:gd name="connsiteX3" fmla="*/ 743476 w 7856901"/>
              <a:gd name="connsiteY3" fmla="*/ 4727278 h 4727278"/>
              <a:gd name="connsiteX4" fmla="*/ 7311411 w 7856901"/>
              <a:gd name="connsiteY4" fmla="*/ 4257982 h 4727278"/>
              <a:gd name="connsiteX0" fmla="*/ 7311411 w 7856901"/>
              <a:gd name="connsiteY0" fmla="*/ 4257982 h 4257982"/>
              <a:gd name="connsiteX1" fmla="*/ 7856901 w 7856901"/>
              <a:gd name="connsiteY1" fmla="*/ 1769662 h 4257982"/>
              <a:gd name="connsiteX2" fmla="*/ 0 w 7856901"/>
              <a:gd name="connsiteY2" fmla="*/ 0 h 4257982"/>
              <a:gd name="connsiteX3" fmla="*/ 363024 w 7856901"/>
              <a:gd name="connsiteY3" fmla="*/ 2354212 h 4257982"/>
              <a:gd name="connsiteX4" fmla="*/ 7311411 w 7856901"/>
              <a:gd name="connsiteY4" fmla="*/ 4257982 h 4257982"/>
              <a:gd name="connsiteX0" fmla="*/ 7677675 w 7856901"/>
              <a:gd name="connsiteY0" fmla="*/ 2613897 h 2613897"/>
              <a:gd name="connsiteX1" fmla="*/ 7856901 w 7856901"/>
              <a:gd name="connsiteY1" fmla="*/ 1769662 h 2613897"/>
              <a:gd name="connsiteX2" fmla="*/ 0 w 7856901"/>
              <a:gd name="connsiteY2" fmla="*/ 0 h 2613897"/>
              <a:gd name="connsiteX3" fmla="*/ 363024 w 7856901"/>
              <a:gd name="connsiteY3" fmla="*/ 2354212 h 2613897"/>
              <a:gd name="connsiteX4" fmla="*/ 7677675 w 7856901"/>
              <a:gd name="connsiteY4" fmla="*/ 2613897 h 2613897"/>
              <a:gd name="connsiteX0" fmla="*/ 7677675 w 7856901"/>
              <a:gd name="connsiteY0" fmla="*/ 2613897 h 2613897"/>
              <a:gd name="connsiteX1" fmla="*/ 7856901 w 7856901"/>
              <a:gd name="connsiteY1" fmla="*/ 1769662 h 2613897"/>
              <a:gd name="connsiteX2" fmla="*/ 0 w 7856901"/>
              <a:gd name="connsiteY2" fmla="*/ 0 h 2613897"/>
              <a:gd name="connsiteX3" fmla="*/ 597545 w 7856901"/>
              <a:gd name="connsiteY3" fmla="*/ 2352326 h 2613897"/>
              <a:gd name="connsiteX4" fmla="*/ 7677675 w 7856901"/>
              <a:gd name="connsiteY4" fmla="*/ 2613897 h 2613897"/>
              <a:gd name="connsiteX0" fmla="*/ 7677675 w 7856901"/>
              <a:gd name="connsiteY0" fmla="*/ 2613897 h 2613897"/>
              <a:gd name="connsiteX1" fmla="*/ 7856901 w 7856901"/>
              <a:gd name="connsiteY1" fmla="*/ 1769662 h 2613897"/>
              <a:gd name="connsiteX2" fmla="*/ 0 w 7856901"/>
              <a:gd name="connsiteY2" fmla="*/ 0 h 2613897"/>
              <a:gd name="connsiteX3" fmla="*/ 597545 w 7856901"/>
              <a:gd name="connsiteY3" fmla="*/ 2352326 h 2613897"/>
              <a:gd name="connsiteX4" fmla="*/ 426355 w 7856901"/>
              <a:gd name="connsiteY4" fmla="*/ 2285133 h 2613897"/>
              <a:gd name="connsiteX5" fmla="*/ 7677675 w 7856901"/>
              <a:gd name="connsiteY5" fmla="*/ 2613897 h 2613897"/>
              <a:gd name="connsiteX0" fmla="*/ 7677675 w 7856901"/>
              <a:gd name="connsiteY0" fmla="*/ 2613897 h 2613897"/>
              <a:gd name="connsiteX1" fmla="*/ 7856901 w 7856901"/>
              <a:gd name="connsiteY1" fmla="*/ 1769662 h 2613897"/>
              <a:gd name="connsiteX2" fmla="*/ 0 w 7856901"/>
              <a:gd name="connsiteY2" fmla="*/ 0 h 2613897"/>
              <a:gd name="connsiteX3" fmla="*/ 369454 w 7856901"/>
              <a:gd name="connsiteY3" fmla="*/ 2277641 h 2613897"/>
              <a:gd name="connsiteX4" fmla="*/ 426355 w 7856901"/>
              <a:gd name="connsiteY4" fmla="*/ 2285133 h 2613897"/>
              <a:gd name="connsiteX5" fmla="*/ 7677675 w 7856901"/>
              <a:gd name="connsiteY5" fmla="*/ 2613897 h 2613897"/>
              <a:gd name="connsiteX0" fmla="*/ 7677675 w 7856901"/>
              <a:gd name="connsiteY0" fmla="*/ 2613897 h 3082758"/>
              <a:gd name="connsiteX1" fmla="*/ 7856901 w 7856901"/>
              <a:gd name="connsiteY1" fmla="*/ 1769662 h 3082758"/>
              <a:gd name="connsiteX2" fmla="*/ 0 w 7856901"/>
              <a:gd name="connsiteY2" fmla="*/ 0 h 3082758"/>
              <a:gd name="connsiteX3" fmla="*/ 369454 w 7856901"/>
              <a:gd name="connsiteY3" fmla="*/ 2277641 h 3082758"/>
              <a:gd name="connsiteX4" fmla="*/ 1714666 w 7856901"/>
              <a:gd name="connsiteY4" fmla="*/ 3082752 h 3082758"/>
              <a:gd name="connsiteX5" fmla="*/ 7677675 w 7856901"/>
              <a:gd name="connsiteY5" fmla="*/ 2613897 h 3082758"/>
              <a:gd name="connsiteX0" fmla="*/ 7677675 w 7856901"/>
              <a:gd name="connsiteY0" fmla="*/ 2613897 h 2613897"/>
              <a:gd name="connsiteX1" fmla="*/ 7856901 w 7856901"/>
              <a:gd name="connsiteY1" fmla="*/ 1769662 h 2613897"/>
              <a:gd name="connsiteX2" fmla="*/ 0 w 7856901"/>
              <a:gd name="connsiteY2" fmla="*/ 0 h 2613897"/>
              <a:gd name="connsiteX3" fmla="*/ 369454 w 7856901"/>
              <a:gd name="connsiteY3" fmla="*/ 2277641 h 2613897"/>
              <a:gd name="connsiteX4" fmla="*/ 2274212 w 7856901"/>
              <a:gd name="connsiteY4" fmla="*/ 2441932 h 2613897"/>
              <a:gd name="connsiteX5" fmla="*/ 7677675 w 7856901"/>
              <a:gd name="connsiteY5" fmla="*/ 2613897 h 2613897"/>
              <a:gd name="connsiteX0" fmla="*/ 7677675 w 7856901"/>
              <a:gd name="connsiteY0" fmla="*/ 2613897 h 2613897"/>
              <a:gd name="connsiteX1" fmla="*/ 7856901 w 7856901"/>
              <a:gd name="connsiteY1" fmla="*/ 1769662 h 2613897"/>
              <a:gd name="connsiteX2" fmla="*/ 0 w 7856901"/>
              <a:gd name="connsiteY2" fmla="*/ 0 h 2613897"/>
              <a:gd name="connsiteX3" fmla="*/ 673234 w 7856901"/>
              <a:gd name="connsiteY3" fmla="*/ 2313961 h 2613897"/>
              <a:gd name="connsiteX4" fmla="*/ 2274212 w 7856901"/>
              <a:gd name="connsiteY4" fmla="*/ 2441932 h 2613897"/>
              <a:gd name="connsiteX5" fmla="*/ 7677675 w 7856901"/>
              <a:gd name="connsiteY5" fmla="*/ 2613897 h 2613897"/>
              <a:gd name="connsiteX0" fmla="*/ 7677675 w 7856901"/>
              <a:gd name="connsiteY0" fmla="*/ 2613897 h 2613897"/>
              <a:gd name="connsiteX1" fmla="*/ 7856901 w 7856901"/>
              <a:gd name="connsiteY1" fmla="*/ 1769662 h 2613897"/>
              <a:gd name="connsiteX2" fmla="*/ 0 w 7856901"/>
              <a:gd name="connsiteY2" fmla="*/ 0 h 2613897"/>
              <a:gd name="connsiteX3" fmla="*/ 419966 w 7856901"/>
              <a:gd name="connsiteY3" fmla="*/ 2300392 h 2613897"/>
              <a:gd name="connsiteX4" fmla="*/ 2274212 w 7856901"/>
              <a:gd name="connsiteY4" fmla="*/ 2441932 h 2613897"/>
              <a:gd name="connsiteX5" fmla="*/ 7677675 w 7856901"/>
              <a:gd name="connsiteY5" fmla="*/ 2613897 h 2613897"/>
              <a:gd name="connsiteX0" fmla="*/ 7677675 w 7856901"/>
              <a:gd name="connsiteY0" fmla="*/ 2613897 h 2613897"/>
              <a:gd name="connsiteX1" fmla="*/ 7856901 w 7856901"/>
              <a:gd name="connsiteY1" fmla="*/ 1769662 h 2613897"/>
              <a:gd name="connsiteX2" fmla="*/ 0 w 7856901"/>
              <a:gd name="connsiteY2" fmla="*/ 0 h 2613897"/>
              <a:gd name="connsiteX3" fmla="*/ 419966 w 7856901"/>
              <a:gd name="connsiteY3" fmla="*/ 2300392 h 2613897"/>
              <a:gd name="connsiteX4" fmla="*/ 2274212 w 7856901"/>
              <a:gd name="connsiteY4" fmla="*/ 2441932 h 2613897"/>
              <a:gd name="connsiteX5" fmla="*/ 7677675 w 7856901"/>
              <a:gd name="connsiteY5" fmla="*/ 2613897 h 2613897"/>
              <a:gd name="connsiteX0" fmla="*/ 7677675 w 7856901"/>
              <a:gd name="connsiteY0" fmla="*/ 2613897 h 3340436"/>
              <a:gd name="connsiteX1" fmla="*/ 7856901 w 7856901"/>
              <a:gd name="connsiteY1" fmla="*/ 1769662 h 3340436"/>
              <a:gd name="connsiteX2" fmla="*/ 0 w 7856901"/>
              <a:gd name="connsiteY2" fmla="*/ 0 h 3340436"/>
              <a:gd name="connsiteX3" fmla="*/ 419966 w 7856901"/>
              <a:gd name="connsiteY3" fmla="*/ 2300392 h 3340436"/>
              <a:gd name="connsiteX4" fmla="*/ 2274212 w 7856901"/>
              <a:gd name="connsiteY4" fmla="*/ 2441932 h 3340436"/>
              <a:gd name="connsiteX5" fmla="*/ 7677675 w 7856901"/>
              <a:gd name="connsiteY5" fmla="*/ 2613897 h 3340436"/>
              <a:gd name="connsiteX0" fmla="*/ 7677675 w 7856901"/>
              <a:gd name="connsiteY0" fmla="*/ 2613897 h 3305930"/>
              <a:gd name="connsiteX1" fmla="*/ 7856901 w 7856901"/>
              <a:gd name="connsiteY1" fmla="*/ 1769662 h 3305930"/>
              <a:gd name="connsiteX2" fmla="*/ 0 w 7856901"/>
              <a:gd name="connsiteY2" fmla="*/ 0 h 3305930"/>
              <a:gd name="connsiteX3" fmla="*/ 419966 w 7856901"/>
              <a:gd name="connsiteY3" fmla="*/ 2300392 h 3305930"/>
              <a:gd name="connsiteX4" fmla="*/ 2274212 w 7856901"/>
              <a:gd name="connsiteY4" fmla="*/ 2441932 h 3305930"/>
              <a:gd name="connsiteX5" fmla="*/ 7677675 w 7856901"/>
              <a:gd name="connsiteY5" fmla="*/ 2613897 h 3305930"/>
              <a:gd name="connsiteX0" fmla="*/ 7677675 w 7856901"/>
              <a:gd name="connsiteY0" fmla="*/ 2613897 h 3305930"/>
              <a:gd name="connsiteX1" fmla="*/ 7856901 w 7856901"/>
              <a:gd name="connsiteY1" fmla="*/ 1769662 h 3305930"/>
              <a:gd name="connsiteX2" fmla="*/ 0 w 7856901"/>
              <a:gd name="connsiteY2" fmla="*/ 0 h 3305930"/>
              <a:gd name="connsiteX3" fmla="*/ 419966 w 7856901"/>
              <a:gd name="connsiteY3" fmla="*/ 2300392 h 3305930"/>
              <a:gd name="connsiteX4" fmla="*/ 2274212 w 7856901"/>
              <a:gd name="connsiteY4" fmla="*/ 2441932 h 3305930"/>
              <a:gd name="connsiteX5" fmla="*/ 7677675 w 7856901"/>
              <a:gd name="connsiteY5" fmla="*/ 2613897 h 3305930"/>
              <a:gd name="connsiteX0" fmla="*/ 7677675 w 7856901"/>
              <a:gd name="connsiteY0" fmla="*/ 2613897 h 2668875"/>
              <a:gd name="connsiteX1" fmla="*/ 7856901 w 7856901"/>
              <a:gd name="connsiteY1" fmla="*/ 1769662 h 2668875"/>
              <a:gd name="connsiteX2" fmla="*/ 0 w 7856901"/>
              <a:gd name="connsiteY2" fmla="*/ 0 h 2668875"/>
              <a:gd name="connsiteX3" fmla="*/ 419966 w 7856901"/>
              <a:gd name="connsiteY3" fmla="*/ 2300392 h 2668875"/>
              <a:gd name="connsiteX4" fmla="*/ 7677675 w 7856901"/>
              <a:gd name="connsiteY4" fmla="*/ 2613897 h 2668875"/>
              <a:gd name="connsiteX0" fmla="*/ 7677675 w 7856901"/>
              <a:gd name="connsiteY0" fmla="*/ 2613897 h 2613897"/>
              <a:gd name="connsiteX1" fmla="*/ 7856901 w 7856901"/>
              <a:gd name="connsiteY1" fmla="*/ 1769662 h 2613897"/>
              <a:gd name="connsiteX2" fmla="*/ 0 w 7856901"/>
              <a:gd name="connsiteY2" fmla="*/ 0 h 2613897"/>
              <a:gd name="connsiteX3" fmla="*/ 419966 w 7856901"/>
              <a:gd name="connsiteY3" fmla="*/ 2300392 h 2613897"/>
              <a:gd name="connsiteX4" fmla="*/ 7677675 w 7856901"/>
              <a:gd name="connsiteY4" fmla="*/ 2613897 h 2613897"/>
              <a:gd name="connsiteX0" fmla="*/ 7677675 w 7856901"/>
              <a:gd name="connsiteY0" fmla="*/ 2613897 h 2613897"/>
              <a:gd name="connsiteX1" fmla="*/ 7856901 w 7856901"/>
              <a:gd name="connsiteY1" fmla="*/ 1769662 h 2613897"/>
              <a:gd name="connsiteX2" fmla="*/ 0 w 7856901"/>
              <a:gd name="connsiteY2" fmla="*/ 0 h 2613897"/>
              <a:gd name="connsiteX3" fmla="*/ 618562 w 7856901"/>
              <a:gd name="connsiteY3" fmla="*/ 2212206 h 2613897"/>
              <a:gd name="connsiteX4" fmla="*/ 7677675 w 7856901"/>
              <a:gd name="connsiteY4" fmla="*/ 2613897 h 2613897"/>
              <a:gd name="connsiteX0" fmla="*/ 7677675 w 7856901"/>
              <a:gd name="connsiteY0" fmla="*/ 2613897 h 2613897"/>
              <a:gd name="connsiteX1" fmla="*/ 7856901 w 7856901"/>
              <a:gd name="connsiteY1" fmla="*/ 1769662 h 2613897"/>
              <a:gd name="connsiteX2" fmla="*/ 0 w 7856901"/>
              <a:gd name="connsiteY2" fmla="*/ 0 h 2613897"/>
              <a:gd name="connsiteX3" fmla="*/ 401220 w 7856901"/>
              <a:gd name="connsiteY3" fmla="*/ 2284935 h 2613897"/>
              <a:gd name="connsiteX4" fmla="*/ 7677675 w 7856901"/>
              <a:gd name="connsiteY4" fmla="*/ 2613897 h 2613897"/>
              <a:gd name="connsiteX0" fmla="*/ 7677675 w 7856901"/>
              <a:gd name="connsiteY0" fmla="*/ 2613897 h 4747098"/>
              <a:gd name="connsiteX1" fmla="*/ 7856901 w 7856901"/>
              <a:gd name="connsiteY1" fmla="*/ 1769662 h 4747098"/>
              <a:gd name="connsiteX2" fmla="*/ 0 w 7856901"/>
              <a:gd name="connsiteY2" fmla="*/ 0 h 4747098"/>
              <a:gd name="connsiteX3" fmla="*/ 833077 w 7856901"/>
              <a:gd name="connsiteY3" fmla="*/ 4747098 h 4747098"/>
              <a:gd name="connsiteX4" fmla="*/ 7677675 w 7856901"/>
              <a:gd name="connsiteY4" fmla="*/ 2613897 h 4747098"/>
              <a:gd name="connsiteX0" fmla="*/ 7214386 w 7856901"/>
              <a:gd name="connsiteY0" fmla="*/ 4594068 h 4747098"/>
              <a:gd name="connsiteX1" fmla="*/ 7856901 w 7856901"/>
              <a:gd name="connsiteY1" fmla="*/ 1769662 h 4747098"/>
              <a:gd name="connsiteX2" fmla="*/ 0 w 7856901"/>
              <a:gd name="connsiteY2" fmla="*/ 0 h 4747098"/>
              <a:gd name="connsiteX3" fmla="*/ 833077 w 7856901"/>
              <a:gd name="connsiteY3" fmla="*/ 4747098 h 4747098"/>
              <a:gd name="connsiteX4" fmla="*/ 7214386 w 7856901"/>
              <a:gd name="connsiteY4" fmla="*/ 4594068 h 4747098"/>
              <a:gd name="connsiteX0" fmla="*/ 7218870 w 7861385"/>
              <a:gd name="connsiteY0" fmla="*/ 4612559 h 4765589"/>
              <a:gd name="connsiteX1" fmla="*/ 7861385 w 7861385"/>
              <a:gd name="connsiteY1" fmla="*/ 1788153 h 4765589"/>
              <a:gd name="connsiteX2" fmla="*/ 0 w 7861385"/>
              <a:gd name="connsiteY2" fmla="*/ 0 h 4765589"/>
              <a:gd name="connsiteX3" fmla="*/ 837561 w 7861385"/>
              <a:gd name="connsiteY3" fmla="*/ 4765589 h 4765589"/>
              <a:gd name="connsiteX4" fmla="*/ 7218870 w 7861385"/>
              <a:gd name="connsiteY4" fmla="*/ 4612559 h 4765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1385" h="4765589">
                <a:moveTo>
                  <a:pt x="7218870" y="4612559"/>
                </a:moveTo>
                <a:lnTo>
                  <a:pt x="7861385" y="1788153"/>
                </a:lnTo>
                <a:lnTo>
                  <a:pt x="0" y="0"/>
                </a:lnTo>
                <a:lnTo>
                  <a:pt x="837561" y="4765589"/>
                </a:lnTo>
                <a:lnTo>
                  <a:pt x="7218870" y="4612559"/>
                </a:lnTo>
                <a:close/>
              </a:path>
            </a:pathLst>
          </a:custGeom>
          <a:gradFill flip="none" rotWithShape="1">
            <a:gsLst>
              <a:gs pos="0">
                <a:srgbClr val="201747"/>
              </a:gs>
              <a:gs pos="100000">
                <a:srgbClr val="641D76"/>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dirty="0">
              <a:solidFill>
                <a:prstClr val="white"/>
              </a:solidFill>
            </a:endParaRPr>
          </a:p>
        </p:txBody>
      </p:sp>
      <p:sp>
        <p:nvSpPr>
          <p:cNvPr id="6" name="Trapezoid 11"/>
          <p:cNvSpPr/>
          <p:nvPr userDrawn="1"/>
        </p:nvSpPr>
        <p:spPr>
          <a:xfrm rot="20824102">
            <a:off x="-748822" y="-133341"/>
            <a:ext cx="3357259" cy="7257864"/>
          </a:xfrm>
          <a:custGeom>
            <a:avLst/>
            <a:gdLst>
              <a:gd name="connsiteX0" fmla="*/ 0 w 2108426"/>
              <a:gd name="connsiteY0" fmla="*/ 2149145 h 2149145"/>
              <a:gd name="connsiteX1" fmla="*/ 0 w 2108426"/>
              <a:gd name="connsiteY1" fmla="*/ 0 h 2149145"/>
              <a:gd name="connsiteX2" fmla="*/ 2108426 w 2108426"/>
              <a:gd name="connsiteY2" fmla="*/ 0 h 2149145"/>
              <a:gd name="connsiteX3" fmla="*/ 2108426 w 2108426"/>
              <a:gd name="connsiteY3" fmla="*/ 2149145 h 2149145"/>
              <a:gd name="connsiteX4" fmla="*/ 0 w 2108426"/>
              <a:gd name="connsiteY4" fmla="*/ 2149145 h 2149145"/>
              <a:gd name="connsiteX0" fmla="*/ 0 w 5418892"/>
              <a:gd name="connsiteY0" fmla="*/ 2157611 h 2157611"/>
              <a:gd name="connsiteX1" fmla="*/ 0 w 5418892"/>
              <a:gd name="connsiteY1" fmla="*/ 8466 h 2157611"/>
              <a:gd name="connsiteX2" fmla="*/ 5418892 w 5418892"/>
              <a:gd name="connsiteY2" fmla="*/ 0 h 2157611"/>
              <a:gd name="connsiteX3" fmla="*/ 2108426 w 5418892"/>
              <a:gd name="connsiteY3" fmla="*/ 2157611 h 2157611"/>
              <a:gd name="connsiteX4" fmla="*/ 0 w 5418892"/>
              <a:gd name="connsiteY4" fmla="*/ 2157611 h 2157611"/>
              <a:gd name="connsiteX0" fmla="*/ 0 w 5418892"/>
              <a:gd name="connsiteY0" fmla="*/ 2157611 h 2538611"/>
              <a:gd name="connsiteX1" fmla="*/ 0 w 5418892"/>
              <a:gd name="connsiteY1" fmla="*/ 8466 h 2538611"/>
              <a:gd name="connsiteX2" fmla="*/ 5418892 w 5418892"/>
              <a:gd name="connsiteY2" fmla="*/ 0 h 2538611"/>
              <a:gd name="connsiteX3" fmla="*/ 3657826 w 5418892"/>
              <a:gd name="connsiteY3" fmla="*/ 2538611 h 2538611"/>
              <a:gd name="connsiteX4" fmla="*/ 0 w 5418892"/>
              <a:gd name="connsiteY4" fmla="*/ 2157611 h 2538611"/>
              <a:gd name="connsiteX0" fmla="*/ 0 w 5427359"/>
              <a:gd name="connsiteY0" fmla="*/ 4020277 h 4020277"/>
              <a:gd name="connsiteX1" fmla="*/ 8467 w 5427359"/>
              <a:gd name="connsiteY1" fmla="*/ 8466 h 4020277"/>
              <a:gd name="connsiteX2" fmla="*/ 5427359 w 5427359"/>
              <a:gd name="connsiteY2" fmla="*/ 0 h 4020277"/>
              <a:gd name="connsiteX3" fmla="*/ 3666293 w 5427359"/>
              <a:gd name="connsiteY3" fmla="*/ 2538611 h 4020277"/>
              <a:gd name="connsiteX4" fmla="*/ 0 w 5427359"/>
              <a:gd name="connsiteY4" fmla="*/ 4020277 h 4020277"/>
              <a:gd name="connsiteX0" fmla="*/ 408120 w 5835479"/>
              <a:gd name="connsiteY0" fmla="*/ 7654949 h 7654949"/>
              <a:gd name="connsiteX1" fmla="*/ 14 w 5835479"/>
              <a:gd name="connsiteY1" fmla="*/ 0 h 7654949"/>
              <a:gd name="connsiteX2" fmla="*/ 5835479 w 5835479"/>
              <a:gd name="connsiteY2" fmla="*/ 3634672 h 7654949"/>
              <a:gd name="connsiteX3" fmla="*/ 4074413 w 5835479"/>
              <a:gd name="connsiteY3" fmla="*/ 6173283 h 7654949"/>
              <a:gd name="connsiteX4" fmla="*/ 408120 w 5835479"/>
              <a:gd name="connsiteY4" fmla="*/ 7654949 h 7654949"/>
              <a:gd name="connsiteX0" fmla="*/ 408120 w 4074413"/>
              <a:gd name="connsiteY0" fmla="*/ 7654949 h 7654949"/>
              <a:gd name="connsiteX1" fmla="*/ 14 w 4074413"/>
              <a:gd name="connsiteY1" fmla="*/ 0 h 7654949"/>
              <a:gd name="connsiteX2" fmla="*/ 1014678 w 4074413"/>
              <a:gd name="connsiteY2" fmla="*/ 242853 h 7654949"/>
              <a:gd name="connsiteX3" fmla="*/ 4074413 w 4074413"/>
              <a:gd name="connsiteY3" fmla="*/ 6173283 h 7654949"/>
              <a:gd name="connsiteX4" fmla="*/ 408120 w 4074413"/>
              <a:gd name="connsiteY4" fmla="*/ 7654949 h 7654949"/>
              <a:gd name="connsiteX0" fmla="*/ 408120 w 3321529"/>
              <a:gd name="connsiteY0" fmla="*/ 7654949 h 7654949"/>
              <a:gd name="connsiteX1" fmla="*/ 14 w 3321529"/>
              <a:gd name="connsiteY1" fmla="*/ 0 h 7654949"/>
              <a:gd name="connsiteX2" fmla="*/ 1014678 w 3321529"/>
              <a:gd name="connsiteY2" fmla="*/ 242853 h 7654949"/>
              <a:gd name="connsiteX3" fmla="*/ 3321529 w 3321529"/>
              <a:gd name="connsiteY3" fmla="*/ 5296663 h 7654949"/>
              <a:gd name="connsiteX4" fmla="*/ 408120 w 3321529"/>
              <a:gd name="connsiteY4" fmla="*/ 7654949 h 7654949"/>
              <a:gd name="connsiteX0" fmla="*/ 0 w 5102726"/>
              <a:gd name="connsiteY0" fmla="*/ 6612305 h 6612305"/>
              <a:gd name="connsiteX1" fmla="*/ 1781211 w 5102726"/>
              <a:gd name="connsiteY1" fmla="*/ 0 h 6612305"/>
              <a:gd name="connsiteX2" fmla="*/ 2795875 w 5102726"/>
              <a:gd name="connsiteY2" fmla="*/ 242853 h 6612305"/>
              <a:gd name="connsiteX3" fmla="*/ 5102726 w 5102726"/>
              <a:gd name="connsiteY3" fmla="*/ 5296663 h 6612305"/>
              <a:gd name="connsiteX4" fmla="*/ 0 w 5102726"/>
              <a:gd name="connsiteY4" fmla="*/ 6612305 h 661230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85895 h 6685895"/>
              <a:gd name="connsiteX1" fmla="*/ 1460790 w 5102726"/>
              <a:gd name="connsiteY1" fmla="*/ 0 h 6685895"/>
              <a:gd name="connsiteX2" fmla="*/ 2795875 w 5102726"/>
              <a:gd name="connsiteY2" fmla="*/ 316443 h 6685895"/>
              <a:gd name="connsiteX3" fmla="*/ 5102726 w 5102726"/>
              <a:gd name="connsiteY3" fmla="*/ 5370253 h 6685895"/>
              <a:gd name="connsiteX4" fmla="*/ 0 w 5102726"/>
              <a:gd name="connsiteY4" fmla="*/ 6685895 h 6685895"/>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0 w 5102726"/>
              <a:gd name="connsiteY4" fmla="*/ 6671177 h 6671177"/>
              <a:gd name="connsiteX0" fmla="*/ 0 w 5102726"/>
              <a:gd name="connsiteY0" fmla="*/ 6671177 h 6671177"/>
              <a:gd name="connsiteX1" fmla="*/ 1524875 w 5102726"/>
              <a:gd name="connsiteY1" fmla="*/ 0 h 6671177"/>
              <a:gd name="connsiteX2" fmla="*/ 2795875 w 5102726"/>
              <a:gd name="connsiteY2" fmla="*/ 301725 h 6671177"/>
              <a:gd name="connsiteX3" fmla="*/ 5102726 w 5102726"/>
              <a:gd name="connsiteY3" fmla="*/ 5355535 h 6671177"/>
              <a:gd name="connsiteX4" fmla="*/ 1851778 w 5102726"/>
              <a:gd name="connsiteY4" fmla="*/ 6179462 h 6671177"/>
              <a:gd name="connsiteX5" fmla="*/ 0 w 5102726"/>
              <a:gd name="connsiteY5" fmla="*/ 6671177 h 6671177"/>
              <a:gd name="connsiteX0" fmla="*/ 0 w 5102726"/>
              <a:gd name="connsiteY0" fmla="*/ 6671177 h 7101064"/>
              <a:gd name="connsiteX1" fmla="*/ 1524875 w 5102726"/>
              <a:gd name="connsiteY1" fmla="*/ 0 h 7101064"/>
              <a:gd name="connsiteX2" fmla="*/ 2795875 w 5102726"/>
              <a:gd name="connsiteY2" fmla="*/ 301725 h 7101064"/>
              <a:gd name="connsiteX3" fmla="*/ 5102726 w 5102726"/>
              <a:gd name="connsiteY3" fmla="*/ 5355535 h 7101064"/>
              <a:gd name="connsiteX4" fmla="*/ 2044995 w 5102726"/>
              <a:gd name="connsiteY4" fmla="*/ 7101064 h 7101064"/>
              <a:gd name="connsiteX5" fmla="*/ 0 w 5102726"/>
              <a:gd name="connsiteY5" fmla="*/ 6671177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5103472"/>
              <a:gd name="connsiteY0" fmla="*/ 6632446 h 7101064"/>
              <a:gd name="connsiteX1" fmla="*/ 1525621 w 5103472"/>
              <a:gd name="connsiteY1" fmla="*/ 0 h 7101064"/>
              <a:gd name="connsiteX2" fmla="*/ 2796621 w 5103472"/>
              <a:gd name="connsiteY2" fmla="*/ 301725 h 7101064"/>
              <a:gd name="connsiteX3" fmla="*/ 5103472 w 5103472"/>
              <a:gd name="connsiteY3" fmla="*/ 5355535 h 7101064"/>
              <a:gd name="connsiteX4" fmla="*/ 2045741 w 5103472"/>
              <a:gd name="connsiteY4" fmla="*/ 7101064 h 7101064"/>
              <a:gd name="connsiteX5" fmla="*/ 0 w 5103472"/>
              <a:gd name="connsiteY5" fmla="*/ 6632446 h 7101064"/>
              <a:gd name="connsiteX0" fmla="*/ 0 w 3890822"/>
              <a:gd name="connsiteY0" fmla="*/ 6632446 h 7101064"/>
              <a:gd name="connsiteX1" fmla="*/ 1525621 w 3890822"/>
              <a:gd name="connsiteY1" fmla="*/ 0 h 7101064"/>
              <a:gd name="connsiteX2" fmla="*/ 2796621 w 3890822"/>
              <a:gd name="connsiteY2" fmla="*/ 301725 h 7101064"/>
              <a:gd name="connsiteX3" fmla="*/ 3890822 w 3890822"/>
              <a:gd name="connsiteY3" fmla="*/ 5096310 h 7101064"/>
              <a:gd name="connsiteX4" fmla="*/ 2045741 w 3890822"/>
              <a:gd name="connsiteY4" fmla="*/ 7101064 h 7101064"/>
              <a:gd name="connsiteX5" fmla="*/ 0 w 3890822"/>
              <a:gd name="connsiteY5" fmla="*/ 6632446 h 7101064"/>
              <a:gd name="connsiteX0" fmla="*/ 0 w 3890822"/>
              <a:gd name="connsiteY0" fmla="*/ 6632446 h 7170449"/>
              <a:gd name="connsiteX1" fmla="*/ 1525621 w 3890822"/>
              <a:gd name="connsiteY1" fmla="*/ 0 h 7170449"/>
              <a:gd name="connsiteX2" fmla="*/ 2796621 w 3890822"/>
              <a:gd name="connsiteY2" fmla="*/ 301725 h 7170449"/>
              <a:gd name="connsiteX3" fmla="*/ 3890822 w 3890822"/>
              <a:gd name="connsiteY3" fmla="*/ 5096310 h 7170449"/>
              <a:gd name="connsiteX4" fmla="*/ 2347854 w 3890822"/>
              <a:gd name="connsiteY4" fmla="*/ 7170449 h 7170449"/>
              <a:gd name="connsiteX5" fmla="*/ 0 w 3890822"/>
              <a:gd name="connsiteY5" fmla="*/ 6632446 h 7170449"/>
              <a:gd name="connsiteX0" fmla="*/ 0 w 3215462"/>
              <a:gd name="connsiteY0" fmla="*/ 6632446 h 7170449"/>
              <a:gd name="connsiteX1" fmla="*/ 1525621 w 3215462"/>
              <a:gd name="connsiteY1" fmla="*/ 0 h 7170449"/>
              <a:gd name="connsiteX2" fmla="*/ 2796621 w 3215462"/>
              <a:gd name="connsiteY2" fmla="*/ 301725 h 7170449"/>
              <a:gd name="connsiteX3" fmla="*/ 3215462 w 3215462"/>
              <a:gd name="connsiteY3" fmla="*/ 4931564 h 7170449"/>
              <a:gd name="connsiteX4" fmla="*/ 2347854 w 3215462"/>
              <a:gd name="connsiteY4" fmla="*/ 7170449 h 7170449"/>
              <a:gd name="connsiteX5" fmla="*/ 0 w 3215462"/>
              <a:gd name="connsiteY5" fmla="*/ 6632446 h 7170449"/>
              <a:gd name="connsiteX0" fmla="*/ 0 w 3297856"/>
              <a:gd name="connsiteY0" fmla="*/ 6632446 h 7170449"/>
              <a:gd name="connsiteX1" fmla="*/ 1525621 w 3297856"/>
              <a:gd name="connsiteY1" fmla="*/ 0 h 7170449"/>
              <a:gd name="connsiteX2" fmla="*/ 2796621 w 3297856"/>
              <a:gd name="connsiteY2" fmla="*/ 301725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679710 w 3297856"/>
              <a:gd name="connsiteY2" fmla="*/ 265236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505767 w 3297856"/>
              <a:gd name="connsiteY2" fmla="*/ 225288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368444 w 3297856"/>
              <a:gd name="connsiteY2" fmla="*/ 193749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471250 w 3297856"/>
              <a:gd name="connsiteY2" fmla="*/ 207720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3297856"/>
              <a:gd name="connsiteY0" fmla="*/ 6632446 h 7170449"/>
              <a:gd name="connsiteX1" fmla="*/ 1525621 w 3297856"/>
              <a:gd name="connsiteY1" fmla="*/ 0 h 7170449"/>
              <a:gd name="connsiteX2" fmla="*/ 2476812 w 3297856"/>
              <a:gd name="connsiteY2" fmla="*/ 226135 h 7170449"/>
              <a:gd name="connsiteX3" fmla="*/ 3297856 w 3297856"/>
              <a:gd name="connsiteY3" fmla="*/ 4950489 h 7170449"/>
              <a:gd name="connsiteX4" fmla="*/ 2347854 w 3297856"/>
              <a:gd name="connsiteY4" fmla="*/ 7170449 h 7170449"/>
              <a:gd name="connsiteX5" fmla="*/ 0 w 3297856"/>
              <a:gd name="connsiteY5" fmla="*/ 6632446 h 7170449"/>
              <a:gd name="connsiteX0" fmla="*/ 0 w 2887207"/>
              <a:gd name="connsiteY0" fmla="*/ 6632446 h 7170449"/>
              <a:gd name="connsiteX1" fmla="*/ 1525621 w 2887207"/>
              <a:gd name="connsiteY1" fmla="*/ 0 h 7170449"/>
              <a:gd name="connsiteX2" fmla="*/ 2476812 w 2887207"/>
              <a:gd name="connsiteY2" fmla="*/ 226135 h 7170449"/>
              <a:gd name="connsiteX3" fmla="*/ 2887207 w 2887207"/>
              <a:gd name="connsiteY3" fmla="*/ 2514739 h 7170449"/>
              <a:gd name="connsiteX4" fmla="*/ 2347854 w 2887207"/>
              <a:gd name="connsiteY4" fmla="*/ 7170449 h 7170449"/>
              <a:gd name="connsiteX5" fmla="*/ 0 w 2887207"/>
              <a:gd name="connsiteY5" fmla="*/ 6632446 h 7170449"/>
              <a:gd name="connsiteX0" fmla="*/ 0 w 2887207"/>
              <a:gd name="connsiteY0" fmla="*/ 6632446 h 6778914"/>
              <a:gd name="connsiteX1" fmla="*/ 1525621 w 2887207"/>
              <a:gd name="connsiteY1" fmla="*/ 0 h 6778914"/>
              <a:gd name="connsiteX2" fmla="*/ 2476812 w 2887207"/>
              <a:gd name="connsiteY2" fmla="*/ 226135 h 6778914"/>
              <a:gd name="connsiteX3" fmla="*/ 2887207 w 2887207"/>
              <a:gd name="connsiteY3" fmla="*/ 2514739 h 6778914"/>
              <a:gd name="connsiteX4" fmla="*/ 643059 w 2887207"/>
              <a:gd name="connsiteY4" fmla="*/ 6778914 h 6778914"/>
              <a:gd name="connsiteX5" fmla="*/ 0 w 2887207"/>
              <a:gd name="connsiteY5" fmla="*/ 6632446 h 6778914"/>
              <a:gd name="connsiteX0" fmla="*/ 0 w 3310776"/>
              <a:gd name="connsiteY0" fmla="*/ 6632446 h 6778914"/>
              <a:gd name="connsiteX1" fmla="*/ 1525621 w 3310776"/>
              <a:gd name="connsiteY1" fmla="*/ 0 h 6778914"/>
              <a:gd name="connsiteX2" fmla="*/ 2476812 w 3310776"/>
              <a:gd name="connsiteY2" fmla="*/ 226135 h 6778914"/>
              <a:gd name="connsiteX3" fmla="*/ 3310776 w 3310776"/>
              <a:gd name="connsiteY3" fmla="*/ 5004157 h 6778914"/>
              <a:gd name="connsiteX4" fmla="*/ 643059 w 3310776"/>
              <a:gd name="connsiteY4" fmla="*/ 6778914 h 6778914"/>
              <a:gd name="connsiteX5" fmla="*/ 0 w 3310776"/>
              <a:gd name="connsiteY5" fmla="*/ 6632446 h 6778914"/>
              <a:gd name="connsiteX0" fmla="*/ 0 w 3310776"/>
              <a:gd name="connsiteY0" fmla="*/ 6632446 h 7159081"/>
              <a:gd name="connsiteX1" fmla="*/ 1525621 w 3310776"/>
              <a:gd name="connsiteY1" fmla="*/ 0 h 7159081"/>
              <a:gd name="connsiteX2" fmla="*/ 2476812 w 3310776"/>
              <a:gd name="connsiteY2" fmla="*/ 226135 h 7159081"/>
              <a:gd name="connsiteX3" fmla="*/ 3310776 w 3310776"/>
              <a:gd name="connsiteY3" fmla="*/ 5004157 h 7159081"/>
              <a:gd name="connsiteX4" fmla="*/ 2336371 w 3310776"/>
              <a:gd name="connsiteY4" fmla="*/ 7159081 h 7159081"/>
              <a:gd name="connsiteX5" fmla="*/ 0 w 3310776"/>
              <a:gd name="connsiteY5" fmla="*/ 6632446 h 715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0776" h="7159081">
                <a:moveTo>
                  <a:pt x="0" y="6632446"/>
                </a:moveTo>
                <a:cubicBezTo>
                  <a:pt x="306288" y="5316673"/>
                  <a:pt x="1210924" y="1352402"/>
                  <a:pt x="1525621" y="0"/>
                </a:cubicBezTo>
                <a:lnTo>
                  <a:pt x="2476812" y="226135"/>
                </a:lnTo>
                <a:lnTo>
                  <a:pt x="3310776" y="5004157"/>
                </a:lnTo>
                <a:lnTo>
                  <a:pt x="2336371" y="7159081"/>
                </a:lnTo>
                <a:lnTo>
                  <a:pt x="0" y="6632446"/>
                </a:lnTo>
                <a:close/>
              </a:path>
            </a:pathLst>
          </a:custGeom>
          <a:gradFill>
            <a:gsLst>
              <a:gs pos="26000">
                <a:srgbClr val="201747"/>
              </a:gs>
              <a:gs pos="78000">
                <a:srgbClr val="850F89"/>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dirty="0">
              <a:solidFill>
                <a:prstClr val="white"/>
              </a:solidFill>
            </a:endParaRPr>
          </a:p>
        </p:txBody>
      </p:sp>
      <p:sp>
        <p:nvSpPr>
          <p:cNvPr id="7" name="Freeform 6"/>
          <p:cNvSpPr/>
          <p:nvPr userDrawn="1"/>
        </p:nvSpPr>
        <p:spPr>
          <a:xfrm>
            <a:off x="2423886" y="2910114"/>
            <a:ext cx="6720114" cy="3955143"/>
          </a:xfrm>
          <a:custGeom>
            <a:avLst/>
            <a:gdLst>
              <a:gd name="connsiteX0" fmla="*/ 7257 w 6720114"/>
              <a:gd name="connsiteY0" fmla="*/ 3947886 h 3955143"/>
              <a:gd name="connsiteX1" fmla="*/ 442685 w 6720114"/>
              <a:gd name="connsiteY1" fmla="*/ 1567543 h 3955143"/>
              <a:gd name="connsiteX2" fmla="*/ 6720114 w 6720114"/>
              <a:gd name="connsiteY2" fmla="*/ 0 h 3955143"/>
              <a:gd name="connsiteX3" fmla="*/ 6720114 w 6720114"/>
              <a:gd name="connsiteY3" fmla="*/ 3955143 h 3955143"/>
              <a:gd name="connsiteX4" fmla="*/ 0 w 6720114"/>
              <a:gd name="connsiteY4" fmla="*/ 3955143 h 3955143"/>
              <a:gd name="connsiteX5" fmla="*/ 7257 w 6720114"/>
              <a:gd name="connsiteY5" fmla="*/ 3947886 h 39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20114" h="3955143">
                <a:moveTo>
                  <a:pt x="7257" y="3947886"/>
                </a:moveTo>
                <a:lnTo>
                  <a:pt x="442685" y="1567543"/>
                </a:lnTo>
                <a:lnTo>
                  <a:pt x="6720114" y="0"/>
                </a:lnTo>
                <a:lnTo>
                  <a:pt x="6720114" y="3955143"/>
                </a:lnTo>
                <a:lnTo>
                  <a:pt x="0" y="3955143"/>
                </a:lnTo>
                <a:lnTo>
                  <a:pt x="7257" y="394788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8"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124879" y="6111876"/>
            <a:ext cx="1676400" cy="487454"/>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7"/>
          <p:cNvSpPr>
            <a:spLocks noGrp="1"/>
          </p:cNvSpPr>
          <p:nvPr>
            <p:ph type="body" sz="quarter" idx="10" hasCustomPrompt="1"/>
          </p:nvPr>
        </p:nvSpPr>
        <p:spPr>
          <a:xfrm>
            <a:off x="3483152" y="4463916"/>
            <a:ext cx="5229249" cy="914399"/>
          </a:xfrm>
          <a:prstGeom prst="rect">
            <a:avLst/>
          </a:prstGeom>
        </p:spPr>
        <p:txBody>
          <a:bodyPr anchor="b" anchorCtr="0"/>
          <a:lstStyle>
            <a:lvl1pPr marL="0" indent="0">
              <a:lnSpc>
                <a:spcPts val="2400"/>
              </a:lnSpc>
              <a:buNone/>
              <a:defRPr sz="2800" b="0" baseline="0">
                <a:solidFill>
                  <a:schemeClr val="tx2"/>
                </a:solidFill>
                <a:latin typeface="+mj-lt"/>
              </a:defRPr>
            </a:lvl1pPr>
          </a:lstStyle>
          <a:p>
            <a:pPr lvl="0"/>
            <a:r>
              <a:rPr lang="en-US" dirty="0"/>
              <a:t>Headline here in sentence case</a:t>
            </a:r>
          </a:p>
        </p:txBody>
      </p:sp>
      <p:sp>
        <p:nvSpPr>
          <p:cNvPr id="12" name="Text Placeholder 9"/>
          <p:cNvSpPr>
            <a:spLocks noGrp="1"/>
          </p:cNvSpPr>
          <p:nvPr>
            <p:ph type="body" sz="quarter" idx="11" hasCustomPrompt="1"/>
          </p:nvPr>
        </p:nvSpPr>
        <p:spPr>
          <a:xfrm>
            <a:off x="3483152" y="5397122"/>
            <a:ext cx="5229249" cy="478518"/>
          </a:xfrm>
          <a:prstGeom prst="rect">
            <a:avLst/>
          </a:prstGeom>
        </p:spPr>
        <p:txBody>
          <a:bodyPr/>
          <a:lstStyle>
            <a:lvl1pPr marL="0" indent="0">
              <a:buNone/>
              <a:defRPr sz="1400" b="1" baseline="0">
                <a:solidFill>
                  <a:schemeClr val="accent1"/>
                </a:solidFill>
                <a:latin typeface="+mj-lt"/>
              </a:defRPr>
            </a:lvl1pPr>
          </a:lstStyle>
          <a:p>
            <a:pPr lvl="0"/>
            <a:r>
              <a:rPr lang="en-US" dirty="0"/>
              <a:t>SUB-HEADLINE HERE</a:t>
            </a:r>
          </a:p>
        </p:txBody>
      </p:sp>
      <p:sp>
        <p:nvSpPr>
          <p:cNvPr id="13" name="Text Placeholder 9"/>
          <p:cNvSpPr>
            <a:spLocks noGrp="1"/>
          </p:cNvSpPr>
          <p:nvPr>
            <p:ph type="body" sz="quarter" idx="12" hasCustomPrompt="1"/>
          </p:nvPr>
        </p:nvSpPr>
        <p:spPr>
          <a:xfrm>
            <a:off x="3483152" y="5915278"/>
            <a:ext cx="5229249" cy="478518"/>
          </a:xfrm>
          <a:prstGeom prst="rect">
            <a:avLst/>
          </a:prstGeom>
        </p:spPr>
        <p:txBody>
          <a:bodyPr/>
          <a:lstStyle>
            <a:lvl1pPr marL="0" indent="0">
              <a:lnSpc>
                <a:spcPct val="80000"/>
              </a:lnSpc>
              <a:buNone/>
              <a:defRPr sz="1100" b="0" baseline="0">
                <a:solidFill>
                  <a:schemeClr val="tx2"/>
                </a:solidFill>
                <a:latin typeface="+mj-lt"/>
              </a:defRPr>
            </a:lvl1pPr>
          </a:lstStyle>
          <a:p>
            <a:pPr lvl="0"/>
            <a:r>
              <a:rPr lang="en-US" dirty="0"/>
              <a:t>Presenter Name Here</a:t>
            </a:r>
          </a:p>
          <a:p>
            <a:pPr lvl="0"/>
            <a:r>
              <a:rPr lang="en-US" dirty="0"/>
              <a:t>Title here</a:t>
            </a:r>
          </a:p>
        </p:txBody>
      </p:sp>
    </p:spTree>
    <p:extLst>
      <p:ext uri="{BB962C8B-B14F-4D97-AF65-F5344CB8AC3E}">
        <p14:creationId xmlns:p14="http://schemas.microsoft.com/office/powerpoint/2010/main" val="3909195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ext Steps">
    <p:spTree>
      <p:nvGrpSpPr>
        <p:cNvPr id="1" name=""/>
        <p:cNvGrpSpPr/>
        <p:nvPr/>
      </p:nvGrpSpPr>
      <p:grpSpPr>
        <a:xfrm>
          <a:off x="0" y="0"/>
          <a:ext cx="0" cy="0"/>
          <a:chOff x="0" y="0"/>
          <a:chExt cx="0" cy="0"/>
        </a:xfrm>
      </p:grpSpPr>
      <p:sp>
        <p:nvSpPr>
          <p:cNvPr id="3" name="Title 1"/>
          <p:cNvSpPr txBox="1">
            <a:spLocks/>
          </p:cNvSpPr>
          <p:nvPr userDrawn="1"/>
        </p:nvSpPr>
        <p:spPr bwMode="auto">
          <a:xfrm>
            <a:off x="415925" y="320675"/>
            <a:ext cx="8472488" cy="609600"/>
          </a:xfrm>
          <a:prstGeom prst="rect">
            <a:avLst/>
          </a:prstGeom>
          <a:noFill/>
          <a:ln>
            <a:noFill/>
          </a:ln>
          <a:extLst/>
        </p:spPr>
        <p:txBody>
          <a:bodyPr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defRPr/>
            </a:pPr>
            <a:r>
              <a:rPr lang="en-US" altLang="en-US" sz="4000" b="1">
                <a:solidFill>
                  <a:srgbClr val="1D2F68"/>
                </a:solidFill>
              </a:rPr>
              <a:t>Next Step</a:t>
            </a:r>
          </a:p>
        </p:txBody>
      </p:sp>
      <p:sp>
        <p:nvSpPr>
          <p:cNvPr id="8" name="Content Placeholder 7"/>
          <p:cNvSpPr>
            <a:spLocks noGrp="1"/>
          </p:cNvSpPr>
          <p:nvPr>
            <p:ph sz="quarter" idx="13"/>
          </p:nvPr>
        </p:nvSpPr>
        <p:spPr>
          <a:xfrm>
            <a:off x="415772" y="1211856"/>
            <a:ext cx="8218220" cy="45161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p:cNvSpPr>
            <a:spLocks noGrp="1"/>
          </p:cNvSpPr>
          <p:nvPr>
            <p:ph type="sldNum" sz="quarter" idx="14"/>
          </p:nvPr>
        </p:nvSpPr>
        <p:spPr/>
        <p:txBody>
          <a:bodyPr/>
          <a:lstStyle>
            <a:lvl1pPr>
              <a:defRPr smtClean="0"/>
            </a:lvl1pPr>
          </a:lstStyle>
          <a:p>
            <a:pPr>
              <a:defRPr/>
            </a:pPr>
            <a:fld id="{264A7CA0-B599-F148-95BC-7662A0FD8ACD}" type="slidenum">
              <a:rPr lang="en-US" altLang="en-US"/>
              <a:pPr>
                <a:defRPr/>
              </a:pPr>
              <a:t>‹#›</a:t>
            </a:fld>
            <a:endParaRPr lang="en-US" altLang="en-US"/>
          </a:p>
        </p:txBody>
      </p:sp>
    </p:spTree>
    <p:extLst>
      <p:ext uri="{BB962C8B-B14F-4D97-AF65-F5344CB8AC3E}">
        <p14:creationId xmlns:p14="http://schemas.microsoft.com/office/powerpoint/2010/main" val="13764089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4616" y="711199"/>
            <a:ext cx="7839075" cy="406401"/>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31788" y="1261533"/>
            <a:ext cx="8420100" cy="5017031"/>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88315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44616" y="711199"/>
            <a:ext cx="7839075" cy="406401"/>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40715884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55168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7"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5578475" y="-1588"/>
            <a:ext cx="3565525"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080"/>
          <p:cNvGrpSpPr>
            <a:grpSpLocks/>
          </p:cNvGrpSpPr>
          <p:nvPr userDrawn="1"/>
        </p:nvGrpSpPr>
        <p:grpSpPr bwMode="auto">
          <a:xfrm>
            <a:off x="5873750" y="271463"/>
            <a:ext cx="2895600" cy="909637"/>
            <a:chOff x="3700" y="171"/>
            <a:chExt cx="1824" cy="573"/>
          </a:xfrm>
        </p:grpSpPr>
        <p:pic>
          <p:nvPicPr>
            <p:cNvPr id="10"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71"/>
            <p:cNvSpPr txBox="1">
              <a:spLocks noChangeArrowheads="1"/>
            </p:cNvSpPr>
            <p:nvPr userDrawn="1"/>
          </p:nvSpPr>
          <p:spPr bwMode="ltGray">
            <a:xfrm>
              <a:off x="4288" y="288"/>
              <a:ext cx="1236" cy="352"/>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800" b="1">
                  <a:solidFill>
                    <a:schemeClr val="bg1"/>
                  </a:solidFill>
                </a:rPr>
                <a:t>Federal Aviation</a:t>
              </a:r>
            </a:p>
            <a:p>
              <a:pPr eaLnBrk="1" hangingPunct="1">
                <a:lnSpc>
                  <a:spcPct val="85000"/>
                </a:lnSpc>
                <a:defRPr/>
              </a:pPr>
              <a:r>
                <a:rPr lang="en-US" alt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a:prstGeom prst="rect">
            <a:avLst/>
          </a:prstGeom>
        </p:spPr>
        <p:txBody>
          <a:bodyPr anchor="t"/>
          <a:lstStyle>
            <a:lvl1pPr>
              <a:defRPr/>
            </a:lvl1pPr>
          </a:lstStyle>
          <a:p>
            <a:pPr lvl="0"/>
            <a:r>
              <a:rPr lang="en-US" noProof="0"/>
              <a:t>Click to edit Master title style</a:t>
            </a:r>
            <a:endParaRPr lang="en-US" noProof="0" dirty="0"/>
          </a:p>
        </p:txBody>
      </p:sp>
      <p:sp>
        <p:nvSpPr>
          <p:cNvPr id="63491" name="Rectangle 1027"/>
          <p:cNvSpPr>
            <a:spLocks noGrp="1" noChangeArrowheads="1"/>
          </p:cNvSpPr>
          <p:nvPr>
            <p:ph type="subTitle" idx="1"/>
          </p:nvPr>
        </p:nvSpPr>
        <p:spPr>
          <a:xfrm>
            <a:off x="449263" y="1754188"/>
            <a:ext cx="4951412" cy="1752600"/>
          </a:xfrm>
          <a:prstGeom prst="rect">
            <a:avLst/>
          </a:prstGeom>
        </p:spPr>
        <p:txBody>
          <a:bodyPr/>
          <a:lstStyle>
            <a:lvl1pPr marL="0" indent="0">
              <a:buFontTx/>
              <a:buNone/>
              <a:defRPr sz="3200">
                <a:solidFill>
                  <a:schemeClr val="accent1">
                    <a:lumMod val="75000"/>
                  </a:schemeClr>
                </a:solidFill>
              </a:defRPr>
            </a:lvl1pPr>
          </a:lstStyle>
          <a:p>
            <a:pPr lvl="0"/>
            <a:r>
              <a:rPr lang="en-US" noProof="0"/>
              <a:t>Click to edit Master subtitle style</a:t>
            </a:r>
            <a:endParaRPr lang="en-US" noProof="0" dirty="0"/>
          </a:p>
        </p:txBody>
      </p:sp>
      <p:sp>
        <p:nvSpPr>
          <p:cNvPr id="13" name="Content Placeholder 12"/>
          <p:cNvSpPr>
            <a:spLocks noGrp="1"/>
          </p:cNvSpPr>
          <p:nvPr>
            <p:ph sz="quarter" idx="15"/>
          </p:nvPr>
        </p:nvSpPr>
        <p:spPr>
          <a:xfrm>
            <a:off x="1174528" y="4515377"/>
            <a:ext cx="3091064" cy="330066"/>
          </a:xfrm>
          <a:prstGeom prst="rect">
            <a:avLst/>
          </a:prstGeom>
        </p:spPr>
        <p:txBody>
          <a:bodyPr/>
          <a:lstStyle>
            <a:lvl1pPr marL="0" indent="0">
              <a:buNone/>
              <a:defRPr sz="1600" b="0"/>
            </a:lvl1pPr>
          </a:lstStyle>
          <a:p>
            <a:pPr lvl="0"/>
            <a:r>
              <a:rPr lang="en-US" dirty="0"/>
              <a:t>Click to edit Master text styles</a:t>
            </a:r>
          </a:p>
        </p:txBody>
      </p:sp>
    </p:spTree>
    <p:extLst>
      <p:ext uri="{BB962C8B-B14F-4D97-AF65-F5344CB8AC3E}">
        <p14:creationId xmlns:p14="http://schemas.microsoft.com/office/powerpoint/2010/main" val="4830550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userDrawn="1">
  <p:cSld name="5_Two Content">
    <p:spTree>
      <p:nvGrpSpPr>
        <p:cNvPr id="1" name=""/>
        <p:cNvGrpSpPr/>
        <p:nvPr/>
      </p:nvGrpSpPr>
      <p:grpSpPr>
        <a:xfrm>
          <a:off x="0" y="0"/>
          <a:ext cx="0" cy="0"/>
          <a:chOff x="0" y="0"/>
          <a:chExt cx="0" cy="0"/>
        </a:xfrm>
      </p:grpSpPr>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8"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userDrawn="1"/>
        </p:nvSpPr>
        <p:spPr>
          <a:xfrm rot="10800000" flipV="1">
            <a:off x="0" y="6787753"/>
            <a:ext cx="9144000" cy="73152"/>
          </a:xfrm>
          <a:prstGeom prst="rect">
            <a:avLst/>
          </a:prstGeom>
          <a:gradFill>
            <a:gsLst>
              <a:gs pos="0">
                <a:schemeClr val="tx2"/>
              </a:gs>
              <a:gs pos="99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10" name="Picture 2" descr="C:\Users\townsendjay\Desktop\Leidos_logo_collection\Leidos_logo_rgb.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fontAlgn="auto">
              <a:spcBef>
                <a:spcPts val="0"/>
              </a:spcBef>
              <a:spcAft>
                <a:spcPts val="0"/>
              </a:spcAft>
            </a:pPr>
            <a:fld id="{D0363597-27A7-49D0-B483-1EA2BA7E16AC}" type="slidenum">
              <a:rPr lang="en-US" b="0" smtClean="0">
                <a:solidFill>
                  <a:prstClr val="white">
                    <a:lumMod val="50000"/>
                  </a:prstClr>
                </a:solidFill>
              </a:rPr>
              <a:pPr fontAlgn="auto">
                <a:spcBef>
                  <a:spcPts val="0"/>
                </a:spcBef>
                <a:spcAft>
                  <a:spcPts val="0"/>
                </a:spcAft>
              </a:pPr>
              <a:t>‹#›</a:t>
            </a:fld>
            <a:endParaRPr lang="en-US" b="0" dirty="0">
              <a:solidFill>
                <a:prstClr val="white">
                  <a:lumMod val="50000"/>
                </a:prstClr>
              </a:solidFill>
            </a:endParaRPr>
          </a:p>
        </p:txBody>
      </p:sp>
      <p:sp>
        <p:nvSpPr>
          <p:cNvPr id="4" name="Text Placeholder 3"/>
          <p:cNvSpPr>
            <a:spLocks noGrp="1"/>
          </p:cNvSpPr>
          <p:nvPr>
            <p:ph type="body" sz="quarter" idx="13" hasCustomPrompt="1"/>
          </p:nvPr>
        </p:nvSpPr>
        <p:spPr>
          <a:xfrm>
            <a:off x="457200" y="1403168"/>
            <a:ext cx="8229600" cy="4800577"/>
          </a:xfrm>
          <a:prstGeom prst="rect">
            <a:avLst/>
          </a:prstGeom>
        </p:spPr>
        <p:txBody>
          <a:bodyPr lIns="0"/>
          <a:lstStyle>
            <a:lvl1pPr marL="342900" indent="-342900">
              <a:buSzPct val="75000"/>
              <a:buFont typeface="Wingdings 3" pitchFamily="18" charset="2"/>
              <a:buChar char=""/>
              <a:defRPr b="0">
                <a:solidFill>
                  <a:schemeClr val="tx1"/>
                </a:solidFill>
                <a:latin typeface="+mj-lt"/>
              </a:defRPr>
            </a:lvl1pPr>
            <a:lvl2pPr marL="742950" indent="-285750">
              <a:buFont typeface="Arial" pitchFamily="34" charset="0"/>
              <a:buChar char="−"/>
              <a:defRPr b="0" baseline="0">
                <a:solidFill>
                  <a:schemeClr val="tx1"/>
                </a:solidFill>
                <a:latin typeface="+mj-lt"/>
              </a:defRPr>
            </a:lvl2pPr>
            <a:lvl3pPr marL="1143000" indent="-228600">
              <a:buFont typeface="Arial" pitchFamily="34" charset="0"/>
              <a:buChar char="•"/>
              <a:defRPr b="0">
                <a:solidFill>
                  <a:schemeClr val="tx1"/>
                </a:solidFill>
                <a:latin typeface="+mj-lt"/>
              </a:defRPr>
            </a:lvl3pPr>
            <a:lvl4pPr>
              <a:defRPr b="0">
                <a:solidFill>
                  <a:schemeClr val="tx1"/>
                </a:solidFill>
                <a:latin typeface="+mj-lt"/>
              </a:defRPr>
            </a:lvl4pPr>
            <a:lvl5pPr marL="2057400" marR="0"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b="0">
                <a:solidFill>
                  <a:schemeClr val="tx1"/>
                </a:solidFill>
                <a:latin typeface="+mj-lt"/>
              </a:defRPr>
            </a:lvl5pPr>
          </a:lstStyle>
          <a:p>
            <a:pPr lvl="0"/>
            <a:r>
              <a:rPr lang="en-US" dirty="0"/>
              <a:t>Arial, 20pt with light violet bullet</a:t>
            </a:r>
          </a:p>
          <a:p>
            <a:pPr lvl="1"/>
            <a:r>
              <a:rPr lang="en-US" dirty="0"/>
              <a:t>Second level, 18pt Black </a:t>
            </a:r>
          </a:p>
          <a:p>
            <a:pPr lvl="2"/>
            <a:r>
              <a:rPr lang="en-US" dirty="0"/>
              <a:t>Third level, 16pt Black</a:t>
            </a:r>
          </a:p>
          <a:p>
            <a:pPr lvl="3"/>
            <a:r>
              <a:rPr lang="en-US" dirty="0"/>
              <a:t>Fourth level, 14pt Black</a:t>
            </a:r>
          </a:p>
          <a:p>
            <a:pPr marL="2057400" marR="0" lvl="4" indent="-228600" algn="l" defTabSz="914400" rtl="0" eaLnBrk="1" fontAlgn="auto" latinLnBrk="0" hangingPunct="1">
              <a:lnSpc>
                <a:spcPct val="100000"/>
              </a:lnSpc>
              <a:spcBef>
                <a:spcPct val="20000"/>
              </a:spcBef>
              <a:spcAft>
                <a:spcPts val="0"/>
              </a:spcAft>
              <a:buClr>
                <a:schemeClr val="accent1"/>
              </a:buClr>
              <a:buSzTx/>
              <a:buFont typeface="Arial" pitchFamily="34" charset="0"/>
              <a:buChar char="»"/>
              <a:tabLst/>
              <a:defRPr/>
            </a:pPr>
            <a:r>
              <a:rPr lang="en-US" dirty="0"/>
              <a:t>Fourth level, 12pt Black</a:t>
            </a:r>
          </a:p>
          <a:p>
            <a:pPr lvl="4"/>
            <a:endParaRPr lang="en-US" dirty="0"/>
          </a:p>
        </p:txBody>
      </p:sp>
      <p:sp>
        <p:nvSpPr>
          <p:cNvPr id="15"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fontAlgn="auto">
              <a:spcBef>
                <a:spcPts val="0"/>
              </a:spcBef>
              <a:spcAft>
                <a:spcPts val="0"/>
              </a:spcAft>
            </a:pPr>
            <a:endParaRPr dirty="0">
              <a:solidFill>
                <a:prstClr val="white">
                  <a:lumMod val="50000"/>
                </a:prstClr>
              </a:solidFill>
            </a:endParaRPr>
          </a:p>
        </p:txBody>
      </p:sp>
      <p:sp>
        <p:nvSpPr>
          <p:cNvPr id="17" name="Title 16"/>
          <p:cNvSpPr>
            <a:spLocks noGrp="1"/>
          </p:cNvSpPr>
          <p:nvPr>
            <p:ph type="title"/>
          </p:nvPr>
        </p:nvSpPr>
        <p:spPr>
          <a:xfrm>
            <a:off x="457200" y="736829"/>
            <a:ext cx="8229600" cy="477915"/>
          </a:xfrm>
          <a:prstGeom prst="rect">
            <a:avLst/>
          </a:prstGeom>
        </p:spPr>
        <p:txBody>
          <a:bodyPr lIns="0" anchor="ctr" anchorCtr="0"/>
          <a:lstStyle>
            <a:lvl1pPr algn="ctr">
              <a:lnSpc>
                <a:spcPts val="3000"/>
              </a:lnSpc>
              <a:defRPr sz="2000" b="1" baseline="0">
                <a:solidFill>
                  <a:schemeClr val="tx2"/>
                </a:solidFill>
                <a:latin typeface="+mj-lt"/>
              </a:defRPr>
            </a:lvl1pPr>
          </a:lstStyle>
          <a:p>
            <a:r>
              <a:rPr lang="en-US" dirty="0"/>
              <a:t>Click to edit Master title style</a:t>
            </a:r>
          </a:p>
        </p:txBody>
      </p:sp>
    </p:spTree>
    <p:extLst>
      <p:ext uri="{BB962C8B-B14F-4D97-AF65-F5344CB8AC3E}">
        <p14:creationId xmlns:p14="http://schemas.microsoft.com/office/powerpoint/2010/main" val="1475587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a:xfrm>
            <a:off x="7239000" y="5559425"/>
            <a:ext cx="1905000" cy="457200"/>
          </a:xfrm>
        </p:spPr>
        <p:txBody>
          <a:bodyPr/>
          <a:lstStyle>
            <a:lvl1pPr>
              <a:defRPr smtClean="0"/>
            </a:lvl1pPr>
          </a:lstStyle>
          <a:p>
            <a:pPr>
              <a:defRPr/>
            </a:pPr>
            <a:fld id="{2CBBEB3C-D057-1546-93FF-18EA8DED8D2D}" type="slidenum">
              <a:rPr lang="en-US" altLang="en-US"/>
              <a:pPr>
                <a:defRPr/>
              </a:pPr>
              <a:t>‹#›</a:t>
            </a:fld>
            <a:endParaRPr lang="en-US" altLang="en-US"/>
          </a:p>
        </p:txBody>
      </p:sp>
    </p:spTree>
    <p:extLst>
      <p:ext uri="{BB962C8B-B14F-4D97-AF65-F5344CB8AC3E}">
        <p14:creationId xmlns:p14="http://schemas.microsoft.com/office/powerpoint/2010/main" val="611007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sldNum" sz="quarter" idx="10"/>
          </p:nvPr>
        </p:nvSpPr>
        <p:spPr>
          <a:ln/>
        </p:spPr>
        <p:txBody>
          <a:bodyPr/>
          <a:lstStyle>
            <a:lvl1pPr>
              <a:defRPr/>
            </a:lvl1pPr>
          </a:lstStyle>
          <a:p>
            <a:pPr>
              <a:defRPr/>
            </a:pPr>
            <a:fld id="{0271E79F-838E-DD40-9E22-14F7B97CA9F2}" type="slidenum">
              <a:rPr lang="en-US" altLang="en-US"/>
              <a:pPr>
                <a:defRPr/>
              </a:pPr>
              <a:t>‹#›</a:t>
            </a:fld>
            <a:endParaRPr lang="en-US" altLang="en-US"/>
          </a:p>
        </p:txBody>
      </p:sp>
    </p:spTree>
    <p:extLst>
      <p:ext uri="{BB962C8B-B14F-4D97-AF65-F5344CB8AC3E}">
        <p14:creationId xmlns:p14="http://schemas.microsoft.com/office/powerpoint/2010/main" val="266420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w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18.xml"/><Relationship Id="rId7"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image" Target="../media/image1.wmf"/><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theme" Target="../theme/theme3.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image" Target="../media/image1.wmf"/><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theme" Target="../theme/theme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image" Target="../media/image1.wmf"/><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image" Target="../media/image3.wmf"/><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theme" Target="../theme/theme6.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buFontTx/>
              <a:buChar char="•"/>
              <a:defRPr/>
            </a:pPr>
            <a:endParaRPr lang="en-US" altLang="en-US"/>
          </a:p>
        </p:txBody>
      </p:sp>
      <p:sp>
        <p:nvSpPr>
          <p:cNvPr id="1027"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Select to edit master title</a:t>
            </a:r>
          </a:p>
        </p:txBody>
      </p:sp>
      <p:sp>
        <p:nvSpPr>
          <p:cNvPr id="1028"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Select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9" name="Group 25"/>
          <p:cNvGrpSpPr>
            <a:grpSpLocks/>
          </p:cNvGrpSpPr>
          <p:nvPr/>
        </p:nvGrpSpPr>
        <p:grpSpPr bwMode="auto">
          <a:xfrm>
            <a:off x="5708650" y="6126163"/>
            <a:ext cx="2047875" cy="660400"/>
            <a:chOff x="3596" y="3859"/>
            <a:chExt cx="1290" cy="416"/>
          </a:xfrm>
        </p:grpSpPr>
        <p:pic>
          <p:nvPicPr>
            <p:cNvPr id="1033" name="Picture 26"/>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Text Box 27"/>
            <p:cNvSpPr txBox="1">
              <a:spLocks noChangeArrowheads="1"/>
            </p:cNvSpPr>
            <p:nvPr userDrawn="1"/>
          </p:nvSpPr>
          <p:spPr bwMode="auto">
            <a:xfrm>
              <a:off x="4023" y="3947"/>
              <a:ext cx="863" cy="254"/>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200" b="1">
                  <a:solidFill>
                    <a:schemeClr val="bg1"/>
                  </a:solidFill>
                </a:rPr>
                <a:t>Federal Aviation</a:t>
              </a:r>
            </a:p>
            <a:p>
              <a:pPr eaLnBrk="1" hangingPunct="1">
                <a:lnSpc>
                  <a:spcPct val="85000"/>
                </a:lnSpc>
                <a:defRPr/>
              </a:pPr>
              <a:r>
                <a:rPr lang="en-US" altLang="en-US" sz="1200" b="1">
                  <a:solidFill>
                    <a:schemeClr val="bg1"/>
                  </a:solidFill>
                </a:rPr>
                <a:t>Administration</a:t>
              </a:r>
            </a:p>
          </p:txBody>
        </p:sp>
      </p:grpSp>
      <p:sp>
        <p:nvSpPr>
          <p:cNvPr id="56349" name="Text Box 29" hidden="1"/>
          <p:cNvSpPr txBox="1">
            <a:spLocks noChangeArrowheads="1"/>
          </p:cNvSpPr>
          <p:nvPr/>
        </p:nvSpPr>
        <p:spPr bwMode="auto">
          <a:xfrm>
            <a:off x="449263" y="6149975"/>
            <a:ext cx="4895850" cy="276225"/>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b="1">
                <a:solidFill>
                  <a:schemeClr val="bg1"/>
                </a:solidFill>
              </a:rPr>
              <a:t>&lt;Presentation Title – Change on Master Slide&gt;</a:t>
            </a:r>
          </a:p>
        </p:txBody>
      </p:sp>
      <p:sp>
        <p:nvSpPr>
          <p:cNvPr id="56350" name="Text Box 30" hidden="1"/>
          <p:cNvSpPr txBox="1">
            <a:spLocks noChangeArrowheads="1"/>
          </p:cNvSpPr>
          <p:nvPr/>
        </p:nvSpPr>
        <p:spPr bwMode="auto">
          <a:xfrm>
            <a:off x="441325" y="6413500"/>
            <a:ext cx="3948113" cy="276225"/>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b="1">
                <a:solidFill>
                  <a:schemeClr val="bg1"/>
                </a:solidFill>
              </a:rPr>
              <a:t>&lt;Date of Presentation – Change on Master Slide&gt;</a:t>
            </a:r>
          </a:p>
        </p:txBody>
      </p:sp>
      <p:sp>
        <p:nvSpPr>
          <p:cNvPr id="56331" name="Rectangle 11"/>
          <p:cNvSpPr>
            <a:spLocks noGrp="1" noChangeArrowheads="1"/>
          </p:cNvSpPr>
          <p:nvPr>
            <p:ph type="sldNum" sz="quarter" idx="4"/>
          </p:nvPr>
        </p:nvSpPr>
        <p:spPr bwMode="auto">
          <a:xfrm>
            <a:off x="7239000" y="5578475"/>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400" b="1" smtClean="0">
                <a:latin typeface="Times New Roman" charset="0"/>
              </a:defRPr>
            </a:lvl1pPr>
          </a:lstStyle>
          <a:p>
            <a:pPr>
              <a:defRPr/>
            </a:pPr>
            <a:fld id="{9C8401BD-546B-0A49-9FB9-143175E0DF4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8310" r:id="rId1"/>
    <p:sldLayoutId id="2147488311" r:id="rId2"/>
    <p:sldLayoutId id="2147488312" r:id="rId3"/>
    <p:sldLayoutId id="2147488313" r:id="rId4"/>
    <p:sldLayoutId id="2147488314" r:id="rId5"/>
    <p:sldLayoutId id="2147488315" r:id="rId6"/>
    <p:sldLayoutId id="2147488316" r:id="rId7"/>
    <p:sldLayoutId id="2147488317" r:id="rId8"/>
    <p:sldLayoutId id="2147488294" r:id="rId9"/>
    <p:sldLayoutId id="2147488295" r:id="rId10"/>
    <p:sldLayoutId id="2147488296" r:id="rId11"/>
    <p:sldLayoutId id="2147488297" r:id="rId12"/>
    <p:sldLayoutId id="2147488349" r:id="rId13"/>
    <p:sldLayoutId id="2147488366" r:id="rId14"/>
    <p:sldLayoutId id="2147488367" r:id="rId15"/>
  </p:sldLayoutIdLst>
  <p:hf hdr="0" ftr="0" dt="0"/>
  <p:txStyles>
    <p:titleStyle>
      <a:lvl1pPr algn="l" rtl="0" eaLnBrk="0" fontAlgn="base" hangingPunct="0">
        <a:spcBef>
          <a:spcPct val="0"/>
        </a:spcBef>
        <a:spcAft>
          <a:spcPct val="0"/>
        </a:spcAft>
        <a:defRPr sz="4000" b="1">
          <a:solidFill>
            <a:srgbClr val="1D2F68"/>
          </a:solidFill>
          <a:latin typeface="+mj-lt"/>
          <a:ea typeface="ＭＳ Ｐゴシック" pitchFamily="34" charset="-128"/>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pitchFamily="34" charset="-128"/>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2"/>
          <p:cNvSpPr>
            <a:spLocks noChangeArrowheads="1"/>
          </p:cNvSpPr>
          <p:nvPr/>
        </p:nvSpPr>
        <p:spPr bwMode="auto">
          <a:xfrm>
            <a:off x="0" y="6035675"/>
            <a:ext cx="9144000" cy="815975"/>
          </a:xfrm>
          <a:prstGeom prst="rect">
            <a:avLst/>
          </a:prstGeom>
          <a:noFill/>
          <a:ln w="9525">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buFontTx/>
              <a:buChar char="•"/>
              <a:defRPr/>
            </a:pPr>
            <a:endParaRPr lang="en-US" altLang="en-US"/>
          </a:p>
        </p:txBody>
      </p:sp>
      <p:sp>
        <p:nvSpPr>
          <p:cNvPr id="14339"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Select to edit master title</a:t>
            </a:r>
          </a:p>
        </p:txBody>
      </p:sp>
      <p:sp>
        <p:nvSpPr>
          <p:cNvPr id="14340"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Select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6331" name="Rectangle 11"/>
          <p:cNvSpPr>
            <a:spLocks noGrp="1" noChangeArrowheads="1"/>
          </p:cNvSpPr>
          <p:nvPr>
            <p:ph type="sldNum" sz="quarter" idx="4"/>
          </p:nvPr>
        </p:nvSpPr>
        <p:spPr bwMode="auto">
          <a:xfrm>
            <a:off x="7227888" y="5643563"/>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400" smtClean="0">
                <a:latin typeface="Times New Roman" charset="0"/>
              </a:defRPr>
            </a:lvl1pPr>
          </a:lstStyle>
          <a:p>
            <a:pPr>
              <a:defRPr/>
            </a:pPr>
            <a:fld id="{BB0F4156-C804-D84B-A338-776DC7DB17EB}" type="slidenum">
              <a:rPr lang="en-US" altLang="en-US"/>
              <a:pPr>
                <a:defRPr/>
              </a:pPr>
              <a:t>‹#›</a:t>
            </a:fld>
            <a:endParaRPr lang="en-US" altLang="en-US"/>
          </a:p>
        </p:txBody>
      </p:sp>
      <p:grpSp>
        <p:nvGrpSpPr>
          <p:cNvPr id="14342" name="Group 25"/>
          <p:cNvGrpSpPr>
            <a:grpSpLocks/>
          </p:cNvGrpSpPr>
          <p:nvPr/>
        </p:nvGrpSpPr>
        <p:grpSpPr bwMode="auto">
          <a:xfrm>
            <a:off x="5708650" y="6126163"/>
            <a:ext cx="2047875" cy="660400"/>
            <a:chOff x="3596" y="3859"/>
            <a:chExt cx="1290" cy="416"/>
          </a:xfrm>
        </p:grpSpPr>
        <p:pic>
          <p:nvPicPr>
            <p:cNvPr id="14345"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4" name="Text Box 27"/>
            <p:cNvSpPr txBox="1">
              <a:spLocks noChangeArrowheads="1"/>
            </p:cNvSpPr>
            <p:nvPr userDrawn="1"/>
          </p:nvSpPr>
          <p:spPr bwMode="auto">
            <a:xfrm>
              <a:off x="4023" y="3947"/>
              <a:ext cx="863" cy="254"/>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200" b="1">
                  <a:solidFill>
                    <a:srgbClr val="2D2D8A"/>
                  </a:solidFill>
                </a:rPr>
                <a:t>Federal Aviation</a:t>
              </a:r>
            </a:p>
            <a:p>
              <a:pPr eaLnBrk="1" hangingPunct="1">
                <a:lnSpc>
                  <a:spcPct val="85000"/>
                </a:lnSpc>
                <a:defRPr/>
              </a:pPr>
              <a:r>
                <a:rPr lang="en-US" altLang="en-US" sz="1200" b="1">
                  <a:solidFill>
                    <a:srgbClr val="2D2D8A"/>
                  </a:solidFill>
                </a:rPr>
                <a:t>Administration</a:t>
              </a:r>
            </a:p>
          </p:txBody>
        </p:sp>
      </p:grpSp>
      <p:sp>
        <p:nvSpPr>
          <p:cNvPr id="56349" name="Text Box 29" hidden="1"/>
          <p:cNvSpPr txBox="1">
            <a:spLocks noChangeArrowheads="1"/>
          </p:cNvSpPr>
          <p:nvPr/>
        </p:nvSpPr>
        <p:spPr bwMode="auto">
          <a:xfrm>
            <a:off x="449263" y="6205538"/>
            <a:ext cx="4784725" cy="274637"/>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b="1">
                <a:solidFill>
                  <a:srgbClr val="C0C0C0"/>
                </a:solidFill>
              </a:rPr>
              <a:t>&lt;Presentation Title – Change on Master Slide&gt;</a:t>
            </a:r>
            <a:endParaRPr lang="en-US" altLang="en-US" sz="1200">
              <a:solidFill>
                <a:srgbClr val="C0C0C0"/>
              </a:solidFill>
            </a:endParaRPr>
          </a:p>
        </p:txBody>
      </p:sp>
      <p:sp>
        <p:nvSpPr>
          <p:cNvPr id="56350" name="Text Box 30" hidden="1"/>
          <p:cNvSpPr txBox="1">
            <a:spLocks noChangeArrowheads="1"/>
          </p:cNvSpPr>
          <p:nvPr/>
        </p:nvSpPr>
        <p:spPr bwMode="auto">
          <a:xfrm>
            <a:off x="441325" y="6384925"/>
            <a:ext cx="3740150" cy="274638"/>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8318" r:id="rId1"/>
    <p:sldLayoutId id="2147488350" r:id="rId2"/>
    <p:sldLayoutId id="2147488351" r:id="rId3"/>
    <p:sldLayoutId id="2147488352" r:id="rId4"/>
    <p:sldLayoutId id="2147488368" r:id="rId5"/>
    <p:sldLayoutId id="2147488369" r:id="rId6"/>
  </p:sldLayoutIdLst>
  <p:hf hdr="0" ftr="0" dt="0"/>
  <p:txStyles>
    <p:titleStyle>
      <a:lvl1pPr algn="l" rtl="0" eaLnBrk="0" fontAlgn="base" hangingPunct="0">
        <a:spcBef>
          <a:spcPct val="0"/>
        </a:spcBef>
        <a:spcAft>
          <a:spcPct val="0"/>
        </a:spcAft>
        <a:defRPr sz="4000" b="1">
          <a:solidFill>
            <a:srgbClr val="1D2F68"/>
          </a:solidFill>
          <a:latin typeface="+mj-lt"/>
          <a:ea typeface="ＭＳ Ｐゴシック" pitchFamily="34" charset="-128"/>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pitchFamily="34" charset="-128"/>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buFontTx/>
              <a:buChar char="•"/>
              <a:defRPr/>
            </a:pPr>
            <a:endParaRPr lang="en-US" altLang="en-US">
              <a:solidFill>
                <a:srgbClr val="000000"/>
              </a:solidFill>
            </a:endParaRPr>
          </a:p>
        </p:txBody>
      </p:sp>
      <p:sp>
        <p:nvSpPr>
          <p:cNvPr id="16387"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Select to edit master title</a:t>
            </a:r>
          </a:p>
        </p:txBody>
      </p:sp>
      <p:sp>
        <p:nvSpPr>
          <p:cNvPr id="16388"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Select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6389" name="Group 25"/>
          <p:cNvGrpSpPr>
            <a:grpSpLocks/>
          </p:cNvGrpSpPr>
          <p:nvPr/>
        </p:nvGrpSpPr>
        <p:grpSpPr bwMode="auto">
          <a:xfrm>
            <a:off x="5708650" y="6126163"/>
            <a:ext cx="2047875" cy="660400"/>
            <a:chOff x="3596" y="3859"/>
            <a:chExt cx="1290" cy="416"/>
          </a:xfrm>
        </p:grpSpPr>
        <p:pic>
          <p:nvPicPr>
            <p:cNvPr id="16393" name="Picture 26"/>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Text Box 27"/>
            <p:cNvSpPr txBox="1">
              <a:spLocks noChangeArrowheads="1"/>
            </p:cNvSpPr>
            <p:nvPr userDrawn="1"/>
          </p:nvSpPr>
          <p:spPr bwMode="auto">
            <a:xfrm>
              <a:off x="4023" y="3947"/>
              <a:ext cx="863" cy="254"/>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200" b="1">
                  <a:solidFill>
                    <a:srgbClr val="FFFFFF"/>
                  </a:solidFill>
                </a:rPr>
                <a:t>Federal Aviation</a:t>
              </a:r>
            </a:p>
            <a:p>
              <a:pPr eaLnBrk="1" hangingPunct="1">
                <a:lnSpc>
                  <a:spcPct val="85000"/>
                </a:lnSpc>
                <a:defRPr/>
              </a:pPr>
              <a:r>
                <a:rPr lang="en-US" altLang="en-US" sz="1200" b="1">
                  <a:solidFill>
                    <a:srgbClr val="FFFFFF"/>
                  </a:solidFill>
                </a:rPr>
                <a:t>Administration</a:t>
              </a:r>
            </a:p>
          </p:txBody>
        </p:sp>
      </p:grpSp>
      <p:sp>
        <p:nvSpPr>
          <p:cNvPr id="56349" name="Text Box 29" hidden="1"/>
          <p:cNvSpPr txBox="1">
            <a:spLocks noChangeArrowheads="1"/>
          </p:cNvSpPr>
          <p:nvPr/>
        </p:nvSpPr>
        <p:spPr bwMode="auto">
          <a:xfrm>
            <a:off x="449263" y="6149975"/>
            <a:ext cx="4895850" cy="276225"/>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b="1">
                <a:solidFill>
                  <a:srgbClr val="FFFFFF"/>
                </a:solidFill>
              </a:rPr>
              <a:t>&lt;Presentation Title – Change on Master Slide&gt;</a:t>
            </a:r>
          </a:p>
        </p:txBody>
      </p:sp>
      <p:sp>
        <p:nvSpPr>
          <p:cNvPr id="56350" name="Text Box 30" hidden="1"/>
          <p:cNvSpPr txBox="1">
            <a:spLocks noChangeArrowheads="1"/>
          </p:cNvSpPr>
          <p:nvPr/>
        </p:nvSpPr>
        <p:spPr bwMode="auto">
          <a:xfrm>
            <a:off x="441325" y="6413500"/>
            <a:ext cx="3948113" cy="276225"/>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b="1">
                <a:solidFill>
                  <a:srgbClr val="FFFFFF"/>
                </a:solidFill>
              </a:rPr>
              <a:t>&lt;Date of Presentation – Change on Master Slide&gt;</a:t>
            </a:r>
          </a:p>
        </p:txBody>
      </p:sp>
      <p:sp>
        <p:nvSpPr>
          <p:cNvPr id="56331" name="Rectangle 11"/>
          <p:cNvSpPr>
            <a:spLocks noGrp="1" noChangeArrowheads="1"/>
          </p:cNvSpPr>
          <p:nvPr>
            <p:ph type="sldNum" sz="quarter" idx="4"/>
          </p:nvPr>
        </p:nvSpPr>
        <p:spPr bwMode="auto">
          <a:xfrm>
            <a:off x="7239000" y="5578475"/>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400" b="1" smtClean="0">
                <a:solidFill>
                  <a:srgbClr val="000000"/>
                </a:solidFill>
                <a:latin typeface="Times New Roman" charset="0"/>
              </a:defRPr>
            </a:lvl1pPr>
          </a:lstStyle>
          <a:p>
            <a:pPr>
              <a:defRPr/>
            </a:pPr>
            <a:fld id="{1712A6EB-B50A-EF41-85E1-DDE9CCB66C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8319" r:id="rId1"/>
    <p:sldLayoutId id="2147488320" r:id="rId2"/>
    <p:sldLayoutId id="2147488321" r:id="rId3"/>
    <p:sldLayoutId id="2147488322" r:id="rId4"/>
    <p:sldLayoutId id="2147488323" r:id="rId5"/>
    <p:sldLayoutId id="2147488324" r:id="rId6"/>
    <p:sldLayoutId id="2147488325" r:id="rId7"/>
    <p:sldLayoutId id="2147488326" r:id="rId8"/>
    <p:sldLayoutId id="2147488298" r:id="rId9"/>
    <p:sldLayoutId id="2147488299" r:id="rId10"/>
    <p:sldLayoutId id="2147488300" r:id="rId11"/>
    <p:sldLayoutId id="2147488301" r:id="rId12"/>
    <p:sldLayoutId id="2147488353" r:id="rId13"/>
    <p:sldLayoutId id="2147488354" r:id="rId14"/>
    <p:sldLayoutId id="2147488364" r:id="rId15"/>
    <p:sldLayoutId id="2147488365" r:id="rId16"/>
  </p:sldLayoutIdLst>
  <p:hf hdr="0" ftr="0" dt="0"/>
  <p:txStyles>
    <p:titleStyle>
      <a:lvl1pPr algn="l" rtl="0" eaLnBrk="0" fontAlgn="base" hangingPunct="0">
        <a:spcBef>
          <a:spcPct val="0"/>
        </a:spcBef>
        <a:spcAft>
          <a:spcPct val="0"/>
        </a:spcAft>
        <a:defRPr sz="4000" b="1">
          <a:solidFill>
            <a:srgbClr val="1D2F68"/>
          </a:solidFill>
          <a:latin typeface="+mj-lt"/>
          <a:ea typeface="ＭＳ Ｐゴシック" pitchFamily="34" charset="-128"/>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pitchFamily="34" charset="-128"/>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buFontTx/>
              <a:buChar char="•"/>
              <a:defRPr/>
            </a:pPr>
            <a:endParaRPr lang="en-US" altLang="en-US">
              <a:solidFill>
                <a:srgbClr val="000000"/>
              </a:solidFill>
            </a:endParaRPr>
          </a:p>
        </p:txBody>
      </p:sp>
      <p:sp>
        <p:nvSpPr>
          <p:cNvPr id="29699"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Select to edit master title</a:t>
            </a:r>
          </a:p>
        </p:txBody>
      </p:sp>
      <p:sp>
        <p:nvSpPr>
          <p:cNvPr id="29700"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Select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29701" name="Group 25"/>
          <p:cNvGrpSpPr>
            <a:grpSpLocks/>
          </p:cNvGrpSpPr>
          <p:nvPr/>
        </p:nvGrpSpPr>
        <p:grpSpPr bwMode="auto">
          <a:xfrm>
            <a:off x="5708650" y="6126163"/>
            <a:ext cx="2047875" cy="660400"/>
            <a:chOff x="3596" y="3859"/>
            <a:chExt cx="1290" cy="416"/>
          </a:xfrm>
        </p:grpSpPr>
        <p:pic>
          <p:nvPicPr>
            <p:cNvPr id="29705" name="Picture 26"/>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Text Box 27"/>
            <p:cNvSpPr txBox="1">
              <a:spLocks noChangeArrowheads="1"/>
            </p:cNvSpPr>
            <p:nvPr userDrawn="1"/>
          </p:nvSpPr>
          <p:spPr bwMode="auto">
            <a:xfrm>
              <a:off x="4023" y="3947"/>
              <a:ext cx="863" cy="254"/>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200" b="1">
                  <a:solidFill>
                    <a:srgbClr val="FFFFFF"/>
                  </a:solidFill>
                </a:rPr>
                <a:t>Federal Aviation</a:t>
              </a:r>
            </a:p>
            <a:p>
              <a:pPr eaLnBrk="1" hangingPunct="1">
                <a:lnSpc>
                  <a:spcPct val="85000"/>
                </a:lnSpc>
                <a:defRPr/>
              </a:pPr>
              <a:r>
                <a:rPr lang="en-US" altLang="en-US" sz="1200" b="1">
                  <a:solidFill>
                    <a:srgbClr val="FFFFFF"/>
                  </a:solidFill>
                </a:rPr>
                <a:t>Administration</a:t>
              </a:r>
            </a:p>
          </p:txBody>
        </p:sp>
      </p:grpSp>
      <p:sp>
        <p:nvSpPr>
          <p:cNvPr id="56349" name="Text Box 29" hidden="1"/>
          <p:cNvSpPr txBox="1">
            <a:spLocks noChangeArrowheads="1"/>
          </p:cNvSpPr>
          <p:nvPr/>
        </p:nvSpPr>
        <p:spPr bwMode="auto">
          <a:xfrm>
            <a:off x="449263" y="6149975"/>
            <a:ext cx="4895850" cy="276225"/>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b="1">
                <a:solidFill>
                  <a:srgbClr val="FFFFFF"/>
                </a:solidFill>
              </a:rPr>
              <a:t>&lt;Presentation Title – Change on Master Slide&gt;</a:t>
            </a:r>
          </a:p>
        </p:txBody>
      </p:sp>
      <p:sp>
        <p:nvSpPr>
          <p:cNvPr id="56350" name="Text Box 30" hidden="1"/>
          <p:cNvSpPr txBox="1">
            <a:spLocks noChangeArrowheads="1"/>
          </p:cNvSpPr>
          <p:nvPr/>
        </p:nvSpPr>
        <p:spPr bwMode="auto">
          <a:xfrm>
            <a:off x="441325" y="6413500"/>
            <a:ext cx="3948113" cy="276225"/>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b="1">
                <a:solidFill>
                  <a:srgbClr val="FFFFFF"/>
                </a:solidFill>
              </a:rPr>
              <a:t>&lt;Date of Presentation – Change on Master Slide&gt;</a:t>
            </a:r>
          </a:p>
        </p:txBody>
      </p:sp>
      <p:sp>
        <p:nvSpPr>
          <p:cNvPr id="56331" name="Rectangle 11"/>
          <p:cNvSpPr>
            <a:spLocks noGrp="1" noChangeArrowheads="1"/>
          </p:cNvSpPr>
          <p:nvPr>
            <p:ph type="sldNum" sz="quarter" idx="4"/>
          </p:nvPr>
        </p:nvSpPr>
        <p:spPr bwMode="auto">
          <a:xfrm>
            <a:off x="7239000" y="5578475"/>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400" b="1" smtClean="0">
                <a:solidFill>
                  <a:srgbClr val="000000"/>
                </a:solidFill>
                <a:latin typeface="Times New Roman" charset="0"/>
              </a:defRPr>
            </a:lvl1pPr>
          </a:lstStyle>
          <a:p>
            <a:pPr>
              <a:defRPr/>
            </a:pPr>
            <a:fld id="{AFF8B515-2438-604A-819C-44DCA4302AB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8327" r:id="rId1"/>
    <p:sldLayoutId id="2147488328" r:id="rId2"/>
    <p:sldLayoutId id="2147488329" r:id="rId3"/>
    <p:sldLayoutId id="2147488330" r:id="rId4"/>
    <p:sldLayoutId id="2147488331" r:id="rId5"/>
    <p:sldLayoutId id="2147488332" r:id="rId6"/>
    <p:sldLayoutId id="2147488333" r:id="rId7"/>
    <p:sldLayoutId id="2147488334" r:id="rId8"/>
    <p:sldLayoutId id="2147488302" r:id="rId9"/>
    <p:sldLayoutId id="2147488303" r:id="rId10"/>
    <p:sldLayoutId id="2147488304" r:id="rId11"/>
    <p:sldLayoutId id="2147488305" r:id="rId12"/>
    <p:sldLayoutId id="2147488335" r:id="rId13"/>
    <p:sldLayoutId id="2147488355" r:id="rId14"/>
    <p:sldLayoutId id="2147488362" r:id="rId15"/>
    <p:sldLayoutId id="2147488370" r:id="rId16"/>
  </p:sldLayoutIdLst>
  <p:hf hdr="0" ftr="0" dt="0"/>
  <p:txStyles>
    <p:titleStyle>
      <a:lvl1pPr algn="l" rtl="0" eaLnBrk="0" fontAlgn="base" hangingPunct="0">
        <a:spcBef>
          <a:spcPct val="0"/>
        </a:spcBef>
        <a:spcAft>
          <a:spcPct val="0"/>
        </a:spcAft>
        <a:defRPr sz="4000" b="1">
          <a:solidFill>
            <a:srgbClr val="1D2F68"/>
          </a:solidFill>
          <a:latin typeface="+mj-lt"/>
          <a:ea typeface="ＭＳ Ｐゴシック" pitchFamily="34" charset="-128"/>
          <a:cs typeface="ＭＳ Ｐゴシック" charset="0"/>
        </a:defRPr>
      </a:lvl1pPr>
      <a:lvl2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2pPr>
      <a:lvl3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3pPr>
      <a:lvl4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4pPr>
      <a:lvl5pPr algn="l" rtl="0" eaLnBrk="0" fontAlgn="base" hangingPunct="0">
        <a:spcBef>
          <a:spcPct val="0"/>
        </a:spcBef>
        <a:spcAft>
          <a:spcPct val="0"/>
        </a:spcAft>
        <a:defRPr sz="4000" b="1">
          <a:solidFill>
            <a:srgbClr val="1D2F68"/>
          </a:solidFill>
          <a:latin typeface="Arial" charset="0"/>
          <a:ea typeface="ＭＳ Ｐゴシック" pitchFamily="34" charset="-128"/>
          <a:cs typeface="ＭＳ Ｐゴシック" charset="0"/>
        </a:defRPr>
      </a:lvl5pPr>
      <a:lvl6pPr marL="457200" algn="l" rtl="0" eaLnBrk="1" fontAlgn="base" hangingPunct="1">
        <a:spcBef>
          <a:spcPct val="0"/>
        </a:spcBef>
        <a:spcAft>
          <a:spcPct val="0"/>
        </a:spcAft>
        <a:defRPr sz="4000" b="1">
          <a:solidFill>
            <a:srgbClr val="1D2F68"/>
          </a:solidFill>
          <a:latin typeface="Arial" charset="0"/>
        </a:defRPr>
      </a:lvl6pPr>
      <a:lvl7pPr marL="914400" algn="l" rtl="0" eaLnBrk="1" fontAlgn="base" hangingPunct="1">
        <a:spcBef>
          <a:spcPct val="0"/>
        </a:spcBef>
        <a:spcAft>
          <a:spcPct val="0"/>
        </a:spcAft>
        <a:defRPr sz="4000" b="1">
          <a:solidFill>
            <a:srgbClr val="1D2F68"/>
          </a:solidFill>
          <a:latin typeface="Arial" charset="0"/>
        </a:defRPr>
      </a:lvl7pPr>
      <a:lvl8pPr marL="1371600" algn="l" rtl="0" eaLnBrk="1" fontAlgn="base" hangingPunct="1">
        <a:spcBef>
          <a:spcPct val="0"/>
        </a:spcBef>
        <a:spcAft>
          <a:spcPct val="0"/>
        </a:spcAft>
        <a:defRPr sz="4000" b="1">
          <a:solidFill>
            <a:srgbClr val="1D2F68"/>
          </a:solidFill>
          <a:latin typeface="Arial" charset="0"/>
        </a:defRPr>
      </a:lvl8pPr>
      <a:lvl9pPr marL="1828800" algn="l" rtl="0" eaLnBrk="1" fontAlgn="base" hangingPunct="1">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pitchFamily="34" charset="-128"/>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buFontTx/>
              <a:buChar char="•"/>
              <a:defRPr/>
            </a:pPr>
            <a:endParaRPr lang="en-US" altLang="en-US">
              <a:solidFill>
                <a:srgbClr val="000000"/>
              </a:solidFill>
            </a:endParaRPr>
          </a:p>
        </p:txBody>
      </p:sp>
      <p:sp>
        <p:nvSpPr>
          <p:cNvPr id="44035"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Select to edit master title</a:t>
            </a:r>
          </a:p>
        </p:txBody>
      </p:sp>
      <p:sp>
        <p:nvSpPr>
          <p:cNvPr id="44036"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Select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6329" name="Rectangle 9"/>
          <p:cNvSpPr>
            <a:spLocks noGrp="1" noChangeArrowheads="1"/>
          </p:cNvSpPr>
          <p:nvPr>
            <p:ph type="dt" sz="half" idx="2"/>
          </p:nvPr>
        </p:nvSpPr>
        <p:spPr bwMode="auto">
          <a:xfrm>
            <a:off x="509588" y="6248400"/>
            <a:ext cx="1736725"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smtClean="0">
                <a:solidFill>
                  <a:srgbClr val="A6A6A6"/>
                </a:solidFill>
                <a:latin typeface="Times New Roman" charset="0"/>
              </a:defRPr>
            </a:lvl1pPr>
          </a:lstStyle>
          <a:p>
            <a:pPr>
              <a:defRPr/>
            </a:pPr>
            <a:endParaRPr lang="en-US" altLang="en-US"/>
          </a:p>
        </p:txBody>
      </p:sp>
      <p:sp>
        <p:nvSpPr>
          <p:cNvPr id="56330" name="Rectangle 10"/>
          <p:cNvSpPr>
            <a:spLocks noGrp="1" noChangeArrowheads="1"/>
          </p:cNvSpPr>
          <p:nvPr>
            <p:ph type="ftr" sz="quarter" idx="3"/>
          </p:nvPr>
        </p:nvSpPr>
        <p:spPr bwMode="auto">
          <a:xfrm>
            <a:off x="2314575"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smtClean="0">
                <a:solidFill>
                  <a:srgbClr val="A6A6A6"/>
                </a:solidFill>
                <a:latin typeface="Times New Roman" charset="0"/>
              </a:defRPr>
            </a:lvl1pPr>
          </a:lstStyle>
          <a:p>
            <a:pPr>
              <a:defRPr/>
            </a:pPr>
            <a:endParaRPr lang="en-US" altLang="en-US"/>
          </a:p>
        </p:txBody>
      </p:sp>
      <p:sp>
        <p:nvSpPr>
          <p:cNvPr id="56331" name="Rectangle 11"/>
          <p:cNvSpPr>
            <a:spLocks noGrp="1" noChangeArrowheads="1"/>
          </p:cNvSpPr>
          <p:nvPr>
            <p:ph type="sldNum" sz="quarter" idx="4"/>
          </p:nvPr>
        </p:nvSpPr>
        <p:spPr bwMode="auto">
          <a:xfrm>
            <a:off x="6651625"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smtClean="0">
                <a:solidFill>
                  <a:srgbClr val="A6A6A6"/>
                </a:solidFill>
                <a:latin typeface="Times New Roman" charset="0"/>
              </a:defRPr>
            </a:lvl1pPr>
          </a:lstStyle>
          <a:p>
            <a:pPr>
              <a:defRPr/>
            </a:pPr>
            <a:fld id="{97B2519A-56DF-3943-BDB1-8676E4F3A918}" type="slidenum">
              <a:rPr lang="en-US" altLang="en-US"/>
              <a:pPr>
                <a:defRPr/>
              </a:pPr>
              <a:t>‹#›</a:t>
            </a:fld>
            <a:endParaRPr lang="en-US" altLang="en-US"/>
          </a:p>
        </p:txBody>
      </p:sp>
      <p:grpSp>
        <p:nvGrpSpPr>
          <p:cNvPr id="44040" name="Group 25"/>
          <p:cNvGrpSpPr>
            <a:grpSpLocks/>
          </p:cNvGrpSpPr>
          <p:nvPr/>
        </p:nvGrpSpPr>
        <p:grpSpPr bwMode="auto">
          <a:xfrm>
            <a:off x="5708650" y="6126163"/>
            <a:ext cx="2047875" cy="660400"/>
            <a:chOff x="3596" y="3859"/>
            <a:chExt cx="1290" cy="416"/>
          </a:xfrm>
        </p:grpSpPr>
        <p:pic>
          <p:nvPicPr>
            <p:cNvPr id="44043" name="Picture 26"/>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Text Box 27"/>
            <p:cNvSpPr txBox="1">
              <a:spLocks noChangeArrowheads="1"/>
            </p:cNvSpPr>
            <p:nvPr userDrawn="1"/>
          </p:nvSpPr>
          <p:spPr bwMode="auto">
            <a:xfrm>
              <a:off x="4023" y="3947"/>
              <a:ext cx="863" cy="254"/>
            </a:xfrm>
            <a:prstGeom prst="rect">
              <a:avLst/>
            </a:prstGeom>
            <a:noFill/>
            <a:ln>
              <a:noFill/>
            </a:ln>
            <a:effectLst/>
            <a:extLst/>
          </p:spPr>
          <p:txBody>
            <a:bodyPr wrap="non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85000"/>
                </a:lnSpc>
                <a:defRPr/>
              </a:pPr>
              <a:r>
                <a:rPr lang="en-US" altLang="en-US" sz="1200" b="1">
                  <a:solidFill>
                    <a:srgbClr val="FFFFFF"/>
                  </a:solidFill>
                </a:rPr>
                <a:t>Federal Aviation</a:t>
              </a:r>
            </a:p>
            <a:p>
              <a:pPr eaLnBrk="1" hangingPunct="1">
                <a:lnSpc>
                  <a:spcPct val="85000"/>
                </a:lnSpc>
                <a:defRPr/>
              </a:pPr>
              <a:r>
                <a:rPr lang="en-US" altLang="en-US" sz="1200" b="1">
                  <a:solidFill>
                    <a:srgbClr val="FFFFFF"/>
                  </a:solidFill>
                </a:rPr>
                <a:t>Administration</a:t>
              </a:r>
            </a:p>
          </p:txBody>
        </p:sp>
      </p:grpSp>
      <p:sp>
        <p:nvSpPr>
          <p:cNvPr id="1033" name="Text Box 29" hidden="1"/>
          <p:cNvSpPr txBox="1">
            <a:spLocks noChangeArrowheads="1"/>
          </p:cNvSpPr>
          <p:nvPr/>
        </p:nvSpPr>
        <p:spPr bwMode="auto">
          <a:xfrm>
            <a:off x="449263" y="6205538"/>
            <a:ext cx="4784725" cy="274637"/>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b="1">
                <a:solidFill>
                  <a:srgbClr val="C0C0C0"/>
                </a:solidFill>
              </a:rPr>
              <a:t>&lt;Presentation Title – Change on Master Slide&gt;</a:t>
            </a:r>
            <a:endParaRPr lang="en-US" altLang="en-US" sz="1200">
              <a:solidFill>
                <a:srgbClr val="C0C0C0"/>
              </a:solidFill>
            </a:endParaRPr>
          </a:p>
        </p:txBody>
      </p:sp>
      <p:sp>
        <p:nvSpPr>
          <p:cNvPr id="1034" name="Text Box 30" hidden="1"/>
          <p:cNvSpPr txBox="1">
            <a:spLocks noChangeArrowheads="1"/>
          </p:cNvSpPr>
          <p:nvPr/>
        </p:nvSpPr>
        <p:spPr bwMode="auto">
          <a:xfrm>
            <a:off x="441325" y="6384925"/>
            <a:ext cx="3740150" cy="274638"/>
          </a:xfrm>
          <a:prstGeom prst="rect">
            <a:avLst/>
          </a:prstGeom>
          <a:noFill/>
          <a:ln>
            <a:noFill/>
          </a:ln>
          <a:effectLst/>
          <a:ex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defRPr/>
            </a:pPr>
            <a:r>
              <a:rPr lang="en-US" altLang="en-US" sz="120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8336" r:id="rId1"/>
    <p:sldLayoutId id="2147488337" r:id="rId2"/>
    <p:sldLayoutId id="2147488306" r:id="rId3"/>
    <p:sldLayoutId id="2147488307" r:id="rId4"/>
    <p:sldLayoutId id="2147488308" r:id="rId5"/>
    <p:sldLayoutId id="2147488309" r:id="rId6"/>
    <p:sldLayoutId id="2147488338" r:id="rId7"/>
    <p:sldLayoutId id="2147488339" r:id="rId8"/>
    <p:sldLayoutId id="2147488357" r:id="rId9"/>
    <p:sldLayoutId id="2147488358" r:id="rId10"/>
    <p:sldLayoutId id="2147488361" r:id="rId11"/>
  </p:sldLayoutIdLst>
  <p:hf hdr="0" ftr="0" dt="0"/>
  <p:txStyles>
    <p:titleStyle>
      <a:lvl1pPr algn="l" rtl="0" eaLnBrk="0" fontAlgn="base" hangingPunct="0">
        <a:spcBef>
          <a:spcPct val="0"/>
        </a:spcBef>
        <a:spcAft>
          <a:spcPct val="0"/>
        </a:spcAft>
        <a:defRPr sz="4000" b="1">
          <a:solidFill>
            <a:srgbClr val="1D2F68"/>
          </a:solidFill>
          <a:latin typeface="+mj-lt"/>
          <a:ea typeface="ＭＳ Ｐゴシック" pitchFamily="32" charset="-128"/>
          <a:cs typeface="ＭＳ Ｐゴシック" pitchFamily="32" charset="-128"/>
        </a:defRPr>
      </a:lvl1pPr>
      <a:lvl2pPr algn="l" rtl="0" eaLnBrk="0" fontAlgn="base" hangingPunct="0">
        <a:spcBef>
          <a:spcPct val="0"/>
        </a:spcBef>
        <a:spcAft>
          <a:spcPct val="0"/>
        </a:spcAft>
        <a:defRPr sz="4000" b="1">
          <a:solidFill>
            <a:srgbClr val="1D2F68"/>
          </a:solidFill>
          <a:latin typeface="Arial" charset="0"/>
          <a:ea typeface="ＭＳ Ｐゴシック" pitchFamily="32" charset="-128"/>
          <a:cs typeface="ＭＳ Ｐゴシック" pitchFamily="32" charset="-128"/>
        </a:defRPr>
      </a:lvl2pPr>
      <a:lvl3pPr algn="l" rtl="0" eaLnBrk="0" fontAlgn="base" hangingPunct="0">
        <a:spcBef>
          <a:spcPct val="0"/>
        </a:spcBef>
        <a:spcAft>
          <a:spcPct val="0"/>
        </a:spcAft>
        <a:defRPr sz="4000" b="1">
          <a:solidFill>
            <a:srgbClr val="1D2F68"/>
          </a:solidFill>
          <a:latin typeface="Arial" charset="0"/>
          <a:ea typeface="ＭＳ Ｐゴシック" pitchFamily="32" charset="-128"/>
          <a:cs typeface="ＭＳ Ｐゴシック" pitchFamily="32" charset="-128"/>
        </a:defRPr>
      </a:lvl3pPr>
      <a:lvl4pPr algn="l" rtl="0" eaLnBrk="0" fontAlgn="base" hangingPunct="0">
        <a:spcBef>
          <a:spcPct val="0"/>
        </a:spcBef>
        <a:spcAft>
          <a:spcPct val="0"/>
        </a:spcAft>
        <a:defRPr sz="4000" b="1">
          <a:solidFill>
            <a:srgbClr val="1D2F68"/>
          </a:solidFill>
          <a:latin typeface="Arial" charset="0"/>
          <a:ea typeface="ＭＳ Ｐゴシック" pitchFamily="32" charset="-128"/>
          <a:cs typeface="ＭＳ Ｐゴシック" pitchFamily="32" charset="-128"/>
        </a:defRPr>
      </a:lvl4pPr>
      <a:lvl5pPr algn="l" rtl="0" eaLnBrk="0" fontAlgn="base" hangingPunct="0">
        <a:spcBef>
          <a:spcPct val="0"/>
        </a:spcBef>
        <a:spcAft>
          <a:spcPct val="0"/>
        </a:spcAft>
        <a:defRPr sz="4000" b="1">
          <a:solidFill>
            <a:srgbClr val="1D2F68"/>
          </a:solidFill>
          <a:latin typeface="Arial" charset="0"/>
          <a:ea typeface="ＭＳ Ｐゴシック" pitchFamily="32" charset="-128"/>
          <a:cs typeface="ＭＳ Ｐゴシック" pitchFamily="32" charset="-128"/>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ＭＳ Ｐゴシック" pitchFamily="32" charset="-128"/>
          <a:cs typeface="ＭＳ Ｐゴシック" pitchFamily="32"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28"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28"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28"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28" charset="-128"/>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466725" y="6456586"/>
            <a:ext cx="2133600" cy="365125"/>
          </a:xfrm>
          <a:prstGeom prst="rect">
            <a:avLst/>
          </a:prstGeom>
        </p:spPr>
        <p:txBody>
          <a:bodyPr lIns="0" rIns="0"/>
          <a:lstStyle>
            <a:lvl1pPr algn="l">
              <a:defRPr sz="800">
                <a:solidFill>
                  <a:schemeClr val="bg1">
                    <a:lumMod val="50000"/>
                  </a:schemeClr>
                </a:solidFill>
                <a:latin typeface="+mj-lt"/>
              </a:defRPr>
            </a:lvl1pPr>
          </a:lstStyle>
          <a:p>
            <a:pPr eaLnBrk="1" fontAlgn="auto" hangingPunct="1">
              <a:spcBef>
                <a:spcPts val="0"/>
              </a:spcBef>
              <a:spcAft>
                <a:spcPts val="0"/>
              </a:spcAft>
            </a:pPr>
            <a:fld id="{D0363597-27A7-49D0-B483-1EA2BA7E16AC}" type="slidenum">
              <a:rPr lang="en-US" smtClean="0">
                <a:solidFill>
                  <a:prstClr val="white">
                    <a:lumMod val="50000"/>
                  </a:prstClr>
                </a:solidFill>
                <a:ea typeface="+mn-ea"/>
                <a:cs typeface="Arial" charset="0"/>
              </a:rPr>
              <a:pPr eaLnBrk="1" fontAlgn="auto" hangingPunct="1">
                <a:spcBef>
                  <a:spcPts val="0"/>
                </a:spcBef>
                <a:spcAft>
                  <a:spcPts val="0"/>
                </a:spcAft>
              </a:pPr>
              <a:t>‹#›</a:t>
            </a:fld>
            <a:endParaRPr lang="en-US" dirty="0">
              <a:solidFill>
                <a:prstClr val="white">
                  <a:lumMod val="50000"/>
                </a:prstClr>
              </a:solidFill>
              <a:ea typeface="+mn-ea"/>
              <a:cs typeface="Arial" charset="0"/>
            </a:endParaRPr>
          </a:p>
        </p:txBody>
      </p:sp>
      <p:sp>
        <p:nvSpPr>
          <p:cNvPr id="3" name="Footer Placeholder 4"/>
          <p:cNvSpPr>
            <a:spLocks noGrp="1"/>
          </p:cNvSpPr>
          <p:nvPr>
            <p:ph type="ftr" sz="quarter" idx="3"/>
          </p:nvPr>
        </p:nvSpPr>
        <p:spPr>
          <a:xfrm>
            <a:off x="2743200" y="6456586"/>
            <a:ext cx="3657600" cy="365125"/>
          </a:xfrm>
          <a:prstGeom prst="rect">
            <a:avLst/>
          </a:prstGeom>
        </p:spPr>
        <p:txBody>
          <a:bodyPr vert="horz" lIns="91440" tIns="45720" rIns="91440" bIns="45720" rtlCol="0" anchor="ctr"/>
          <a:lstStyle>
            <a:lvl1pPr algn="ctr">
              <a:defRPr lang="en-US" sz="650" b="1" smtClean="0">
                <a:solidFill>
                  <a:schemeClr val="bg1">
                    <a:lumMod val="50000"/>
                  </a:schemeClr>
                </a:solidFill>
                <a:effectLst/>
                <a:latin typeface="+mj-lt"/>
              </a:defRPr>
            </a:lvl1pPr>
          </a:lstStyle>
          <a:p>
            <a:pPr eaLnBrk="1" fontAlgn="auto" hangingPunct="1">
              <a:spcBef>
                <a:spcPts val="0"/>
              </a:spcBef>
              <a:spcAft>
                <a:spcPts val="0"/>
              </a:spcAft>
            </a:pPr>
            <a:endParaRPr dirty="0">
              <a:solidFill>
                <a:prstClr val="white">
                  <a:lumMod val="50000"/>
                </a:prstClr>
              </a:solidFill>
              <a:ea typeface="+mn-ea"/>
              <a:cs typeface="Arial" charset="0"/>
            </a:endParaRPr>
          </a:p>
        </p:txBody>
      </p:sp>
      <p:pic>
        <p:nvPicPr>
          <p:cNvPr id="4" name="Picture 2" descr="C:\Users\townsendjay\Desktop\Leidos_logo_collection\Leidos_logo_rgb.wmf"/>
          <p:cNvPicPr>
            <a:picLocks noChangeAspect="1" noChangeArrowheads="1"/>
          </p:cNvPicPr>
          <p:nvPr userDrawn="1"/>
        </p:nvPicPr>
        <p:blipFill>
          <a:blip r:embed="rId12" cstate="screen">
            <a:extLst>
              <a:ext uri="{28A0092B-C50C-407E-A947-70E740481C1C}">
                <a14:useLocalDpi xmlns:a14="http://schemas.microsoft.com/office/drawing/2010/main"/>
              </a:ext>
            </a:extLst>
          </a:blip>
          <a:srcRect/>
          <a:stretch>
            <a:fillRect/>
          </a:stretch>
        </p:blipFill>
        <p:spPr bwMode="auto">
          <a:xfrm>
            <a:off x="7518400" y="6242940"/>
            <a:ext cx="1225656" cy="356389"/>
          </a:xfrm>
          <a:prstGeom prst="rect">
            <a:avLst/>
          </a:prstGeom>
          <a:noFill/>
          <a:extLst>
            <a:ext uri="{909E8E84-426E-40DD-AFC4-6F175D3DCCD1}">
              <a14:hiddenFill xmlns:a14="http://schemas.microsoft.com/office/drawing/2010/main">
                <a:solidFill>
                  <a:srgbClr val="FFFFFF"/>
                </a:solidFill>
              </a14:hiddenFill>
            </a:ext>
          </a:extLst>
        </p:spPr>
      </p:pic>
      <p:sp>
        <p:nvSpPr>
          <p:cNvPr id="5" name="Parallelogram 2"/>
          <p:cNvSpPr/>
          <p:nvPr userDrawn="1"/>
        </p:nvSpPr>
        <p:spPr>
          <a:xfrm>
            <a:off x="-19250" y="1"/>
            <a:ext cx="7433773" cy="727360"/>
          </a:xfrm>
          <a:custGeom>
            <a:avLst/>
            <a:gdLst>
              <a:gd name="connsiteX0" fmla="*/ 0 w 4206240"/>
              <a:gd name="connsiteY0" fmla="*/ 616017 h 616017"/>
              <a:gd name="connsiteX1" fmla="*/ 154004 w 4206240"/>
              <a:gd name="connsiteY1" fmla="*/ 0 h 616017"/>
              <a:gd name="connsiteX2" fmla="*/ 4206240 w 4206240"/>
              <a:gd name="connsiteY2" fmla="*/ 0 h 616017"/>
              <a:gd name="connsiteX3" fmla="*/ 4052236 w 4206240"/>
              <a:gd name="connsiteY3" fmla="*/ 616017 h 616017"/>
              <a:gd name="connsiteX4" fmla="*/ 0 w 4206240"/>
              <a:gd name="connsiteY4" fmla="*/ 616017 h 616017"/>
              <a:gd name="connsiteX0" fmla="*/ 9626 w 4215866"/>
              <a:gd name="connsiteY0" fmla="*/ 625643 h 625643"/>
              <a:gd name="connsiteX1" fmla="*/ 0 w 4215866"/>
              <a:gd name="connsiteY1" fmla="*/ 0 h 625643"/>
              <a:gd name="connsiteX2" fmla="*/ 4215866 w 4215866"/>
              <a:gd name="connsiteY2" fmla="*/ 9626 h 625643"/>
              <a:gd name="connsiteX3" fmla="*/ 4061862 w 4215866"/>
              <a:gd name="connsiteY3" fmla="*/ 625643 h 625643"/>
              <a:gd name="connsiteX4" fmla="*/ 9626 w 4215866"/>
              <a:gd name="connsiteY4" fmla="*/ 625643 h 625643"/>
              <a:gd name="connsiteX0" fmla="*/ 9626 w 4215866"/>
              <a:gd name="connsiteY0" fmla="*/ 856649 h 856649"/>
              <a:gd name="connsiteX1" fmla="*/ 0 w 4215866"/>
              <a:gd name="connsiteY1" fmla="*/ 0 h 856649"/>
              <a:gd name="connsiteX2" fmla="*/ 4215866 w 4215866"/>
              <a:gd name="connsiteY2" fmla="*/ 9626 h 856649"/>
              <a:gd name="connsiteX3" fmla="*/ 4061862 w 4215866"/>
              <a:gd name="connsiteY3" fmla="*/ 625643 h 856649"/>
              <a:gd name="connsiteX4" fmla="*/ 9626 w 4215866"/>
              <a:gd name="connsiteY4" fmla="*/ 856649 h 856649"/>
              <a:gd name="connsiteX0" fmla="*/ 9626 w 7305575"/>
              <a:gd name="connsiteY0" fmla="*/ 856649 h 856649"/>
              <a:gd name="connsiteX1" fmla="*/ 0 w 7305575"/>
              <a:gd name="connsiteY1" fmla="*/ 0 h 856649"/>
              <a:gd name="connsiteX2" fmla="*/ 4215866 w 7305575"/>
              <a:gd name="connsiteY2" fmla="*/ 9626 h 856649"/>
              <a:gd name="connsiteX3" fmla="*/ 7305575 w 7305575"/>
              <a:gd name="connsiteY3" fmla="*/ 616018 h 856649"/>
              <a:gd name="connsiteX4" fmla="*/ 9626 w 7305575"/>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05575 w 7372952"/>
              <a:gd name="connsiteY3" fmla="*/ 616018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298384 h 856649"/>
              <a:gd name="connsiteX4" fmla="*/ 9626 w 7372952"/>
              <a:gd name="connsiteY4" fmla="*/ 856649 h 856649"/>
              <a:gd name="connsiteX0" fmla="*/ 9626 w 7372952"/>
              <a:gd name="connsiteY0" fmla="*/ 856649 h 856649"/>
              <a:gd name="connsiteX1" fmla="*/ 0 w 7372952"/>
              <a:gd name="connsiteY1" fmla="*/ 0 h 856649"/>
              <a:gd name="connsiteX2" fmla="*/ 7372952 w 7372952"/>
              <a:gd name="connsiteY2" fmla="*/ 9626 h 856649"/>
              <a:gd name="connsiteX3" fmla="*/ 7324826 w 7372952"/>
              <a:gd name="connsiteY3" fmla="*/ 317635 h 856649"/>
              <a:gd name="connsiteX4" fmla="*/ 9626 w 7372952"/>
              <a:gd name="connsiteY4" fmla="*/ 856649 h 856649"/>
              <a:gd name="connsiteX0" fmla="*/ 9626 w 7382577"/>
              <a:gd name="connsiteY0" fmla="*/ 856649 h 856649"/>
              <a:gd name="connsiteX1" fmla="*/ 0 w 7382577"/>
              <a:gd name="connsiteY1" fmla="*/ 0 h 856649"/>
              <a:gd name="connsiteX2" fmla="*/ 7382577 w 7382577"/>
              <a:gd name="connsiteY2" fmla="*/ 0 h 856649"/>
              <a:gd name="connsiteX3" fmla="*/ 7324826 w 7382577"/>
              <a:gd name="connsiteY3" fmla="*/ 317635 h 856649"/>
              <a:gd name="connsiteX4" fmla="*/ 9626 w 7382577"/>
              <a:gd name="connsiteY4" fmla="*/ 856649 h 856649"/>
              <a:gd name="connsiteX0" fmla="*/ 16883 w 7382577"/>
              <a:gd name="connsiteY0" fmla="*/ 1044176 h 1044176"/>
              <a:gd name="connsiteX1" fmla="*/ 0 w 7382577"/>
              <a:gd name="connsiteY1" fmla="*/ 0 h 1044176"/>
              <a:gd name="connsiteX2" fmla="*/ 7382577 w 7382577"/>
              <a:gd name="connsiteY2" fmla="*/ 0 h 1044176"/>
              <a:gd name="connsiteX3" fmla="*/ 7324826 w 7382577"/>
              <a:gd name="connsiteY3" fmla="*/ 317635 h 1044176"/>
              <a:gd name="connsiteX4" fmla="*/ 16883 w 7382577"/>
              <a:gd name="connsiteY4" fmla="*/ 1044176 h 1044176"/>
              <a:gd name="connsiteX0" fmla="*/ 16883 w 7382577"/>
              <a:gd name="connsiteY0" fmla="*/ 1044176 h 1044176"/>
              <a:gd name="connsiteX1" fmla="*/ 0 w 7382577"/>
              <a:gd name="connsiteY1" fmla="*/ 0 h 1044176"/>
              <a:gd name="connsiteX2" fmla="*/ 7382577 w 7382577"/>
              <a:gd name="connsiteY2" fmla="*/ 0 h 1044176"/>
              <a:gd name="connsiteX3" fmla="*/ 7368367 w 7382577"/>
              <a:gd name="connsiteY3" fmla="*/ 317636 h 1044176"/>
              <a:gd name="connsiteX4" fmla="*/ 16883 w 7382577"/>
              <a:gd name="connsiteY4" fmla="*/ 1044176 h 1044176"/>
              <a:gd name="connsiteX0" fmla="*/ 16883 w 7433374"/>
              <a:gd name="connsiteY0" fmla="*/ 1044176 h 1044176"/>
              <a:gd name="connsiteX1" fmla="*/ 0 w 7433374"/>
              <a:gd name="connsiteY1" fmla="*/ 0 h 1044176"/>
              <a:gd name="connsiteX2" fmla="*/ 7433374 w 7433374"/>
              <a:gd name="connsiteY2" fmla="*/ 0 h 1044176"/>
              <a:gd name="connsiteX3" fmla="*/ 7368367 w 7433374"/>
              <a:gd name="connsiteY3" fmla="*/ 317636 h 1044176"/>
              <a:gd name="connsiteX4" fmla="*/ 16883 w 7433374"/>
              <a:gd name="connsiteY4" fmla="*/ 1044176 h 104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374" h="1044176">
                <a:moveTo>
                  <a:pt x="16883" y="1044176"/>
                </a:moveTo>
                <a:lnTo>
                  <a:pt x="0" y="0"/>
                </a:lnTo>
                <a:lnTo>
                  <a:pt x="7433374" y="0"/>
                </a:lnTo>
                <a:lnTo>
                  <a:pt x="7368367" y="317636"/>
                </a:lnTo>
                <a:lnTo>
                  <a:pt x="16883" y="1044176"/>
                </a:lnTo>
                <a:close/>
              </a:path>
            </a:pathLst>
          </a:custGeom>
          <a:gradFill>
            <a:gsLst>
              <a:gs pos="0">
                <a:srgbClr val="4E196D"/>
              </a:gs>
              <a:gs pos="100000">
                <a:srgbClr val="A612AA">
                  <a:lumMod val="87000"/>
                </a:srgbClr>
              </a:gs>
            </a:gsLst>
            <a:lin ang="18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p:nvSpPr>
          <p:cNvPr id="6" name="Freeform 5"/>
          <p:cNvSpPr/>
          <p:nvPr userDrawn="1"/>
        </p:nvSpPr>
        <p:spPr>
          <a:xfrm>
            <a:off x="7300686" y="0"/>
            <a:ext cx="1850571" cy="703943"/>
          </a:xfrm>
          <a:custGeom>
            <a:avLst/>
            <a:gdLst>
              <a:gd name="connsiteX0" fmla="*/ 65314 w 1850571"/>
              <a:gd name="connsiteY0" fmla="*/ 0 h 703943"/>
              <a:gd name="connsiteX1" fmla="*/ 1850571 w 1850571"/>
              <a:gd name="connsiteY1" fmla="*/ 0 h 703943"/>
              <a:gd name="connsiteX2" fmla="*/ 1850571 w 1850571"/>
              <a:gd name="connsiteY2" fmla="*/ 703943 h 703943"/>
              <a:gd name="connsiteX3" fmla="*/ 0 w 1850571"/>
              <a:gd name="connsiteY3" fmla="*/ 217714 h 703943"/>
              <a:gd name="connsiteX4" fmla="*/ 65314 w 1850571"/>
              <a:gd name="connsiteY4" fmla="*/ 0 h 703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571" h="703943">
                <a:moveTo>
                  <a:pt x="65314" y="0"/>
                </a:moveTo>
                <a:lnTo>
                  <a:pt x="1850571" y="0"/>
                </a:lnTo>
                <a:lnTo>
                  <a:pt x="1850571" y="703943"/>
                </a:lnTo>
                <a:lnTo>
                  <a:pt x="0" y="217714"/>
                </a:lnTo>
                <a:lnTo>
                  <a:pt x="65314" y="0"/>
                </a:lnTo>
                <a:close/>
              </a:path>
            </a:pathLst>
          </a:custGeom>
          <a:gradFill>
            <a:gsLst>
              <a:gs pos="100000">
                <a:schemeClr val="tx2"/>
              </a:gs>
              <a:gs pos="40000">
                <a:srgbClr val="641D7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Tree>
    <p:extLst>
      <p:ext uri="{BB962C8B-B14F-4D97-AF65-F5344CB8AC3E}">
        <p14:creationId xmlns:p14="http://schemas.microsoft.com/office/powerpoint/2010/main" val="754720083"/>
      </p:ext>
    </p:extLst>
  </p:cSld>
  <p:clrMap bg1="lt1" tx1="dk1" bg2="lt2" tx2="dk2" accent1="accent1" accent2="accent2" accent3="accent3" accent4="accent4" accent5="accent5" accent6="accent6" hlink="hlink" folHlink="folHlink"/>
  <p:sldLayoutIdLst>
    <p:sldLayoutId id="2147488341" r:id="rId1"/>
    <p:sldLayoutId id="2147488342" r:id="rId2"/>
    <p:sldLayoutId id="2147488343" r:id="rId3"/>
    <p:sldLayoutId id="2147488344" r:id="rId4"/>
    <p:sldLayoutId id="2147488345" r:id="rId5"/>
    <p:sldLayoutId id="2147488346" r:id="rId6"/>
    <p:sldLayoutId id="2147488347" r:id="rId7"/>
    <p:sldLayoutId id="2147488348" r:id="rId8"/>
    <p:sldLayoutId id="2147488359" r:id="rId9"/>
    <p:sldLayoutId id="2147488360" r:id="rId10"/>
  </p:sldLayoutIdLst>
  <p:hf hdr="0" ftr="0" dt="0"/>
  <p:txStyles>
    <p:titleStyle>
      <a:lvl1pPr algn="l" defTabSz="914400" rtl="0" eaLnBrk="1" latinLnBrk="0" hangingPunct="1">
        <a:spcBef>
          <a:spcPct val="0"/>
        </a:spcBef>
        <a:buNone/>
        <a:defRPr sz="2800" kern="1200" baseline="0">
          <a:solidFill>
            <a:schemeClr val="accent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1"/>
        </a:buClr>
        <a:buFont typeface="Avenir LT Std 35 Light" pitchFamily="34" charset="0"/>
        <a:buChar char="•"/>
        <a:defRPr sz="20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1"/>
        </a:buClr>
        <a:buFont typeface="Wingdings" pitchFamily="2" charset="2"/>
        <a:buChar char="§"/>
        <a:defRPr sz="1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1"/>
        </a:buClr>
        <a:buFont typeface="Avenir LT Std 35 Light" pitchFamily="34" charset="0"/>
        <a:buChar char="&gt;"/>
        <a:defRPr sz="16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1"/>
        </a:buClr>
        <a:buSzPct val="100000"/>
        <a:buFont typeface="Arial" pitchFamily="34" charset="0"/>
        <a:buChar char="›"/>
        <a:defRPr sz="14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1"/>
        </a:buClr>
        <a:buFont typeface="Arial" pitchFamily="34"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5.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7.xml"/><Relationship Id="rId1" Type="http://schemas.openxmlformats.org/officeDocument/2006/relationships/slideLayout" Target="../slideLayouts/slideLayout45.xml"/><Relationship Id="rId4" Type="http://schemas.openxmlformats.org/officeDocument/2006/relationships/image" Target="../media/image14.emf"/></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8.xml"/><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9.xml"/><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0.xml"/><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1.xml"/><Relationship Id="rId1" Type="http://schemas.openxmlformats.org/officeDocument/2006/relationships/slideLayout" Target="../slideLayouts/slideLayout45.xml"/><Relationship Id="rId4" Type="http://schemas.openxmlformats.org/officeDocument/2006/relationships/image" Target="../media/image18.emf"/></Relationships>
</file>

<file path=ppt/slides/_rels/slide2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2.xml"/><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3.xml"/><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4.xml"/><Relationship Id="rId1" Type="http://schemas.openxmlformats.org/officeDocument/2006/relationships/slideLayout" Target="../slideLayouts/slideLayout45.xml"/><Relationship Id="rId4" Type="http://schemas.openxmlformats.org/officeDocument/2006/relationships/image" Target="../media/image21.emf"/></Relationships>
</file>

<file path=ppt/slides/_rels/slide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5.xml"/><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6.xml"/><Relationship Id="rId1" Type="http://schemas.openxmlformats.org/officeDocument/2006/relationships/slideLayout" Target="../slideLayouts/slideLayout45.xml"/><Relationship Id="rId4" Type="http://schemas.openxmlformats.org/officeDocument/2006/relationships/image" Target="../media/image24.emf"/></Relationships>
</file>

<file path=ppt/slides/_rels/slide2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7.xml"/><Relationship Id="rId1" Type="http://schemas.openxmlformats.org/officeDocument/2006/relationships/slideLayout" Target="../slideLayouts/slideLayout45.xml"/><Relationship Id="rId4" Type="http://schemas.openxmlformats.org/officeDocument/2006/relationships/image" Target="../media/image26.emf"/></Relationships>
</file>

<file path=ppt/slides/_rels/slide2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8.xml"/><Relationship Id="rId1" Type="http://schemas.openxmlformats.org/officeDocument/2006/relationships/slideLayout" Target="../slideLayouts/slideLayout45.xml"/><Relationship Id="rId4" Type="http://schemas.openxmlformats.org/officeDocument/2006/relationships/image" Target="../media/image28.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3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9.xml"/><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0.xml"/><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34.xml"/><Relationship Id="rId1" Type="http://schemas.openxmlformats.org/officeDocument/2006/relationships/slideLayout" Target="../slideLayouts/slideLayout4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4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9.xml"/><Relationship Id="rId1" Type="http://schemas.openxmlformats.org/officeDocument/2006/relationships/slideLayout" Target="../slideLayouts/slideLayout45.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42.xml"/><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43.xml"/><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44.xml"/><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45.xml"/><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52.xml"/><Relationship Id="rId1" Type="http://schemas.openxmlformats.org/officeDocument/2006/relationships/slideLayout" Target="../slideLayouts/slideLayout45.xml"/></Relationships>
</file>

<file path=ppt/slides/_rels/slide5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53.xml"/><Relationship Id="rId1" Type="http://schemas.openxmlformats.org/officeDocument/2006/relationships/slideLayout" Target="../slideLayouts/slideLayout45.xml"/><Relationship Id="rId4" Type="http://schemas.openxmlformats.org/officeDocument/2006/relationships/image" Target="../media/image38.png"/></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4.xml"/><Relationship Id="rId1" Type="http://schemas.openxmlformats.org/officeDocument/2006/relationships/slideLayout" Target="../slideLayouts/slideLayout4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6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59.xml"/><Relationship Id="rId1" Type="http://schemas.openxmlformats.org/officeDocument/2006/relationships/slideLayout" Target="../slideLayouts/slideLayout45.xml"/></Relationships>
</file>

<file path=ppt/slides/_rels/slide6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60.xml"/><Relationship Id="rId1" Type="http://schemas.openxmlformats.org/officeDocument/2006/relationships/slideLayout" Target="../slideLayouts/slideLayout45.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45.xml"/><Relationship Id="rId1" Type="http://schemas.openxmlformats.org/officeDocument/2006/relationships/vmlDrawing" Target="../drawings/vmlDrawing1.vml"/><Relationship Id="rId5" Type="http://schemas.openxmlformats.org/officeDocument/2006/relationships/image" Target="../media/image40.emf"/><Relationship Id="rId4" Type="http://schemas.openxmlformats.org/officeDocument/2006/relationships/oleObject" Target="../embeddings/oleObject1.bin"/></Relationships>
</file>

<file path=ppt/slides/_rels/slide6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62.xml"/><Relationship Id="rId1" Type="http://schemas.openxmlformats.org/officeDocument/2006/relationships/slideLayout" Target="../slideLayouts/slideLayout45.xml"/></Relationships>
</file>

<file path=ppt/slides/_rels/slide64.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63.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2"/>
          <p:cNvSpPr>
            <a:spLocks noGrp="1"/>
          </p:cNvSpPr>
          <p:nvPr>
            <p:ph type="ctrTitle"/>
          </p:nvPr>
        </p:nvSpPr>
        <p:spPr>
          <a:xfrm>
            <a:off x="30161" y="657658"/>
            <a:ext cx="5538787" cy="3748087"/>
          </a:xfrm>
        </p:spPr>
        <p:txBody>
          <a:bodyPr/>
          <a:lstStyle/>
          <a:p>
            <a:pPr algn="ctr" eaLnBrk="1" hangingPunct="1"/>
            <a:r>
              <a:rPr lang="en-US" sz="2800" dirty="0">
                <a:latin typeface="Calibri" panose="020F0502020204030204" pitchFamily="34" charset="0"/>
              </a:rPr>
              <a:t>En Route Automation Modernization (ERAM) North American (NAM) Coordination</a:t>
            </a:r>
            <a:br>
              <a:rPr lang="en-US" sz="2800" dirty="0">
                <a:latin typeface="Calibri" panose="020F0502020204030204" pitchFamily="34" charset="0"/>
              </a:rPr>
            </a:br>
            <a:r>
              <a:rPr lang="en-US" sz="2800" dirty="0">
                <a:latin typeface="Calibri" panose="020F0502020204030204" pitchFamily="34" charset="0"/>
              </a:rPr>
              <a:t/>
            </a:r>
            <a:br>
              <a:rPr lang="en-US" sz="2800" dirty="0">
                <a:latin typeface="Calibri" panose="020F0502020204030204" pitchFamily="34" charset="0"/>
              </a:rPr>
            </a:br>
            <a:r>
              <a:rPr lang="en-US" sz="1050" dirty="0">
                <a:latin typeface="Calibri" panose="020F0502020204030204" pitchFamily="34" charset="0"/>
              </a:rPr>
              <a:t/>
            </a:r>
            <a:br>
              <a:rPr lang="en-US" sz="1050" dirty="0">
                <a:latin typeface="Calibri" panose="020F0502020204030204" pitchFamily="34" charset="0"/>
              </a:rPr>
            </a:br>
            <a:r>
              <a:rPr lang="en-US" sz="2400" dirty="0">
                <a:latin typeface="Calibri" panose="020F0502020204030204" pitchFamily="34" charset="0"/>
              </a:rPr>
              <a:t>ERAM SIG 1814 </a:t>
            </a:r>
            <a:r>
              <a:rPr lang="en-US" sz="2400" dirty="0">
                <a:solidFill>
                  <a:srgbClr val="000000"/>
                </a:solidFill>
                <a:latin typeface="Calibri" panose="020F0502020204030204" pitchFamily="34" charset="0"/>
              </a:rPr>
              <a:t>Change ERAM-CAATS Interfaces from NADIN to Direct TCP/IP</a:t>
            </a:r>
            <a:r>
              <a:rPr lang="en-US" sz="2800" dirty="0">
                <a:solidFill>
                  <a:srgbClr val="000000"/>
                </a:solidFill>
                <a:latin typeface="Calibri" panose="020F0502020204030204" pitchFamily="34" charset="0"/>
              </a:rPr>
              <a:t/>
            </a:r>
            <a:br>
              <a:rPr lang="en-US" sz="2800" dirty="0">
                <a:solidFill>
                  <a:srgbClr val="000000"/>
                </a:solidFill>
                <a:latin typeface="Calibri" panose="020F0502020204030204" pitchFamily="34" charset="0"/>
              </a:rPr>
            </a:br>
            <a:r>
              <a:rPr lang="en-US" sz="1100" dirty="0">
                <a:solidFill>
                  <a:srgbClr val="000000"/>
                </a:solidFill>
                <a:latin typeface="Calibri" panose="020F0502020204030204" pitchFamily="34" charset="0"/>
              </a:rPr>
              <a:t/>
            </a:r>
            <a:br>
              <a:rPr lang="en-US" sz="1100" dirty="0">
                <a:solidFill>
                  <a:srgbClr val="000000"/>
                </a:solidFill>
                <a:latin typeface="Calibri" panose="020F0502020204030204" pitchFamily="34" charset="0"/>
              </a:rPr>
            </a:br>
            <a:r>
              <a:rPr lang="en-US" sz="2400" dirty="0">
                <a:solidFill>
                  <a:srgbClr val="000000"/>
                </a:solidFill>
                <a:latin typeface="Calibri" panose="020F0502020204030204" pitchFamily="34" charset="0"/>
              </a:rPr>
              <a:t>ERAM SIG 1815 Radar Handoffs </a:t>
            </a:r>
            <a:br>
              <a:rPr lang="en-US" sz="2400" dirty="0">
                <a:solidFill>
                  <a:srgbClr val="000000"/>
                </a:solidFill>
                <a:latin typeface="Calibri" panose="020F0502020204030204" pitchFamily="34" charset="0"/>
              </a:rPr>
            </a:br>
            <a:r>
              <a:rPr lang="en-US" sz="2400" dirty="0">
                <a:solidFill>
                  <a:srgbClr val="000000"/>
                </a:solidFill>
                <a:latin typeface="Calibri" panose="020F0502020204030204" pitchFamily="34" charset="0"/>
              </a:rPr>
              <a:t>with NAV Canada</a:t>
            </a:r>
            <a:br>
              <a:rPr lang="en-US" sz="2400" dirty="0">
                <a:solidFill>
                  <a:srgbClr val="000000"/>
                </a:solidFill>
                <a:latin typeface="Calibri" panose="020F0502020204030204" pitchFamily="34" charset="0"/>
              </a:rPr>
            </a:br>
            <a:r>
              <a:rPr lang="en-US" sz="2400" dirty="0">
                <a:solidFill>
                  <a:srgbClr val="000000"/>
                </a:solidFill>
                <a:latin typeface="Calibri" panose="020F0502020204030204" pitchFamily="34" charset="0"/>
              </a:rPr>
              <a:t/>
            </a:r>
            <a:br>
              <a:rPr lang="en-US" sz="2400" dirty="0">
                <a:solidFill>
                  <a:srgbClr val="000000"/>
                </a:solidFill>
                <a:latin typeface="Calibri" panose="020F0502020204030204" pitchFamily="34" charset="0"/>
              </a:rPr>
            </a:br>
            <a:r>
              <a:rPr lang="en-US" sz="2400" dirty="0">
                <a:solidFill>
                  <a:srgbClr val="000000"/>
                </a:solidFill>
                <a:latin typeface="Calibri" panose="020F0502020204030204" pitchFamily="34" charset="0"/>
              </a:rPr>
              <a:t>Safety Risk Management Panel</a:t>
            </a:r>
            <a:r>
              <a:rPr lang="en-US" altLang="en-US" sz="2400" dirty="0">
                <a:ea typeface="ＭＳ Ｐゴシック" charset="-128"/>
              </a:rPr>
              <a:t/>
            </a:r>
            <a:br>
              <a:rPr lang="en-US" altLang="en-US" sz="2400" dirty="0">
                <a:ea typeface="ＭＳ Ｐゴシック" charset="-128"/>
              </a:rPr>
            </a:br>
            <a:r>
              <a:rPr lang="en-US" altLang="en-US" sz="2400" dirty="0">
                <a:ea typeface="ＭＳ Ｐゴシック" charset="-128"/>
              </a:rPr>
              <a:t/>
            </a:r>
            <a:br>
              <a:rPr lang="en-US" altLang="en-US" sz="2400" dirty="0">
                <a:ea typeface="ＭＳ Ｐゴシック" charset="-128"/>
              </a:rPr>
            </a:br>
            <a:r>
              <a:rPr lang="en-US" altLang="en-US" sz="2000" i="1" dirty="0">
                <a:solidFill>
                  <a:schemeClr val="bg1">
                    <a:lumMod val="50000"/>
                  </a:schemeClr>
                </a:solidFill>
                <a:ea typeface="ＭＳ Ｐゴシック" charset="-128"/>
              </a:rPr>
              <a:t/>
            </a:r>
            <a:br>
              <a:rPr lang="en-US" altLang="en-US" sz="2000" i="1" dirty="0">
                <a:solidFill>
                  <a:schemeClr val="bg1">
                    <a:lumMod val="50000"/>
                  </a:schemeClr>
                </a:solidFill>
                <a:ea typeface="ＭＳ Ｐゴシック" charset="-128"/>
              </a:rPr>
            </a:br>
            <a:r>
              <a:rPr lang="en-US" altLang="en-US" sz="2000" i="1" dirty="0">
                <a:solidFill>
                  <a:schemeClr val="bg1">
                    <a:lumMod val="50000"/>
                  </a:schemeClr>
                </a:solidFill>
                <a:ea typeface="ＭＳ Ｐゴシック" charset="-128"/>
              </a:rPr>
              <a:t/>
            </a:r>
            <a:br>
              <a:rPr lang="en-US" altLang="en-US" sz="2000" i="1" dirty="0">
                <a:solidFill>
                  <a:schemeClr val="bg1">
                    <a:lumMod val="50000"/>
                  </a:schemeClr>
                </a:solidFill>
                <a:ea typeface="ＭＳ Ｐゴシック" charset="-128"/>
              </a:rPr>
            </a:br>
            <a:r>
              <a:rPr lang="en-US" altLang="en-US" sz="2000" dirty="0">
                <a:ea typeface="ＭＳ Ｐゴシック" charset="-128"/>
              </a:rPr>
              <a:t/>
            </a:r>
            <a:br>
              <a:rPr lang="en-US" altLang="en-US" sz="2000" dirty="0">
                <a:ea typeface="ＭＳ Ｐゴシック" charset="-128"/>
              </a:rPr>
            </a:br>
            <a:r>
              <a:rPr lang="en-US" altLang="en-US" sz="8000" dirty="0">
                <a:ea typeface="ＭＳ Ｐゴシック" charset="-128"/>
              </a:rPr>
              <a:t> </a:t>
            </a:r>
            <a:r>
              <a:rPr lang="en-US" altLang="en-US" dirty="0">
                <a:solidFill>
                  <a:schemeClr val="tx1"/>
                </a:solidFill>
                <a:ea typeface="ＭＳ Ｐゴシック" charset="-128"/>
              </a:rPr>
              <a:t/>
            </a:r>
            <a:br>
              <a:rPr lang="en-US" altLang="en-US" dirty="0">
                <a:solidFill>
                  <a:schemeClr val="tx1"/>
                </a:solidFill>
                <a:ea typeface="ＭＳ Ｐゴシック" charset="-128"/>
              </a:rPr>
            </a:br>
            <a:r>
              <a:rPr lang="en-US" altLang="en-US" sz="2400" dirty="0">
                <a:ea typeface="ＭＳ Ｐゴシック" charset="-128"/>
              </a:rPr>
              <a:t/>
            </a:r>
            <a:br>
              <a:rPr lang="en-US" altLang="en-US" sz="2400" dirty="0">
                <a:ea typeface="ＭＳ Ｐゴシック" charset="-128"/>
              </a:rPr>
            </a:br>
            <a:r>
              <a:rPr lang="en-US" altLang="en-US" sz="2400" dirty="0">
                <a:ea typeface="ＭＳ Ｐゴシック" charset="-128"/>
              </a:rPr>
              <a:t/>
            </a:r>
            <a:br>
              <a:rPr lang="en-US" altLang="en-US" sz="2400" dirty="0">
                <a:ea typeface="ＭＳ Ｐゴシック" charset="-128"/>
              </a:rPr>
            </a:br>
            <a:endParaRPr lang="en-US" altLang="en-US" sz="2400" dirty="0">
              <a:ea typeface="ＭＳ Ｐゴシック" charset="-128"/>
            </a:endParaRPr>
          </a:p>
        </p:txBody>
      </p:sp>
      <p:sp>
        <p:nvSpPr>
          <p:cNvPr id="55298" name="Content Placeholder 6"/>
          <p:cNvSpPr>
            <a:spLocks noGrp="1"/>
          </p:cNvSpPr>
          <p:nvPr>
            <p:ph sz="quarter" idx="15"/>
          </p:nvPr>
        </p:nvSpPr>
        <p:spPr>
          <a:xfrm>
            <a:off x="626095" y="5567909"/>
            <a:ext cx="4346917" cy="791328"/>
          </a:xfrm>
        </p:spPr>
        <p:txBody>
          <a:bodyPr/>
          <a:lstStyle/>
          <a:p>
            <a:pPr algn="ctr" eaLnBrk="1" hangingPunct="1"/>
            <a:r>
              <a:rPr lang="en-US" altLang="en-US" sz="2000" dirty="0">
                <a:ea typeface="ＭＳ Ｐゴシック" charset="-128"/>
              </a:rPr>
              <a:t>October 2-5, 2018 </a:t>
            </a:r>
          </a:p>
          <a:p>
            <a:pPr algn="ctr" eaLnBrk="1" hangingPunct="1"/>
            <a:endParaRPr lang="en-US" altLang="en-US" sz="2000" dirty="0">
              <a:ea typeface="ＭＳ Ｐゴシック" charset="-128"/>
            </a:endParaRPr>
          </a:p>
          <a:p>
            <a:pPr eaLnBrk="1" hangingPunct="1"/>
            <a:endParaRPr lang="en-US" altLang="en-US" dirty="0">
              <a:ea typeface="ＭＳ Ｐゴシック" charset="-128"/>
            </a:endParaRPr>
          </a:p>
        </p:txBody>
      </p:sp>
    </p:spTree>
    <p:extLst>
      <p:ext uri="{BB962C8B-B14F-4D97-AF65-F5344CB8AC3E}">
        <p14:creationId xmlns:p14="http://schemas.microsoft.com/office/powerpoint/2010/main" val="291041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654" y="417122"/>
            <a:ext cx="8229600" cy="342900"/>
          </a:xfrm>
        </p:spPr>
        <p:txBody>
          <a:bodyPr/>
          <a:lstStyle/>
          <a:p>
            <a:r>
              <a:rPr lang="en-US" sz="2800" dirty="0"/>
              <a:t>SIG 1814 – </a:t>
            </a:r>
            <a:r>
              <a:rPr lang="en-US" altLang="en-US" sz="2800" dirty="0"/>
              <a:t>NAM Direct IP Solution Overview</a:t>
            </a:r>
            <a:endParaRPr lang="en-US" sz="2800" dirty="0"/>
          </a:p>
        </p:txBody>
      </p:sp>
      <p:pic>
        <p:nvPicPr>
          <p:cNvPr id="118" name="Picture 117"/>
          <p:cNvPicPr>
            <a:picLocks noChangeAspect="1"/>
          </p:cNvPicPr>
          <p:nvPr/>
        </p:nvPicPr>
        <p:blipFill>
          <a:blip r:embed="rId3"/>
          <a:stretch>
            <a:fillRect/>
          </a:stretch>
        </p:blipFill>
        <p:spPr>
          <a:xfrm>
            <a:off x="643478" y="1302328"/>
            <a:ext cx="7904776" cy="4534940"/>
          </a:xfrm>
          <a:prstGeom prst="rect">
            <a:avLst/>
          </a:prstGeom>
        </p:spPr>
      </p:pic>
    </p:spTree>
    <p:extLst>
      <p:ext uri="{BB962C8B-B14F-4D97-AF65-F5344CB8AC3E}">
        <p14:creationId xmlns:p14="http://schemas.microsoft.com/office/powerpoint/2010/main" val="1767844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652" y="279764"/>
            <a:ext cx="8939348" cy="342900"/>
          </a:xfrm>
        </p:spPr>
        <p:txBody>
          <a:bodyPr/>
          <a:lstStyle/>
          <a:p>
            <a:r>
              <a:rPr lang="en-US" sz="2800" dirty="0"/>
              <a:t>SIG 1814 – </a:t>
            </a:r>
            <a:r>
              <a:rPr lang="en-US" altLang="en-US" sz="2800" dirty="0"/>
              <a:t>NAM Direct IP Solution Overview (cont.)</a:t>
            </a:r>
            <a:endParaRPr lang="en-US" sz="2800" dirty="0"/>
          </a:p>
        </p:txBody>
      </p:sp>
      <p:sp>
        <p:nvSpPr>
          <p:cNvPr id="5" name="Rectangle 4"/>
          <p:cNvSpPr/>
          <p:nvPr/>
        </p:nvSpPr>
        <p:spPr>
          <a:xfrm>
            <a:off x="469446" y="730792"/>
            <a:ext cx="7077075" cy="5309146"/>
          </a:xfrm>
          <a:prstGeom prst="rect">
            <a:avLst/>
          </a:prstGeom>
        </p:spPr>
        <p:txBody>
          <a:bodyPr wrap="square">
            <a:spAutoFit/>
          </a:bodyPr>
          <a:lstStyle/>
          <a:p>
            <a:pPr marL="214313" indent="-214313">
              <a:spcBef>
                <a:spcPts val="0"/>
              </a:spcBef>
              <a:spcAft>
                <a:spcPts val="0"/>
              </a:spcAft>
              <a:buFont typeface="Arial" panose="020B0604020202020204" pitchFamily="34" charset="0"/>
              <a:buChar char="•"/>
              <a:defRPr/>
            </a:pPr>
            <a:r>
              <a:rPr lang="en-US" altLang="en-US" sz="1700" b="1" dirty="0"/>
              <a:t>There are eleven ARTCC - Non-US ACC I/Fs, one per adjacent center pair (e.g., Seattle &amp; Vancouver is one pair, Seattle &amp; Edmonton is another pair)</a:t>
            </a:r>
          </a:p>
          <a:p>
            <a:pPr marL="557213" lvl="1" indent="-214313">
              <a:spcBef>
                <a:spcPts val="0"/>
              </a:spcBef>
              <a:spcAft>
                <a:spcPts val="0"/>
              </a:spcAft>
              <a:buFont typeface="Arial" panose="020B0604020202020204" pitchFamily="34" charset="0"/>
              <a:buChar char="-"/>
              <a:defRPr/>
            </a:pPr>
            <a:r>
              <a:rPr lang="en-US" altLang="en-US" sz="1400" dirty="0"/>
              <a:t>New facility adaptation identifies neighboring ACC(s) as NAM Direct IP-capable</a:t>
            </a:r>
          </a:p>
          <a:p>
            <a:pPr marL="214313" indent="-214313">
              <a:spcBef>
                <a:spcPts val="0"/>
              </a:spcBef>
              <a:spcAft>
                <a:spcPts val="0"/>
              </a:spcAft>
              <a:buFont typeface="Arial" panose="020B0604020202020204" pitchFamily="34" charset="0"/>
              <a:buChar char="•"/>
              <a:defRPr/>
            </a:pPr>
            <a:endParaRPr lang="en-US" altLang="en-US" sz="800" dirty="0"/>
          </a:p>
          <a:p>
            <a:pPr marL="214313" indent="-214313">
              <a:spcBef>
                <a:spcPts val="0"/>
              </a:spcBef>
              <a:spcAft>
                <a:spcPts val="0"/>
              </a:spcAft>
              <a:buFont typeface="Arial" panose="020B0604020202020204" pitchFamily="34" charset="0"/>
              <a:buChar char="•"/>
              <a:defRPr/>
            </a:pPr>
            <a:r>
              <a:rPr lang="en-US" altLang="en-US" sz="1700" b="1" dirty="0"/>
              <a:t>An I/F is either “initialized” or “terminated.” An I/F must be “initialized” before ATC messages can be exchanged between adjacent centers.</a:t>
            </a:r>
          </a:p>
          <a:p>
            <a:pPr marL="214313" indent="-214313">
              <a:spcBef>
                <a:spcPts val="0"/>
              </a:spcBef>
              <a:spcAft>
                <a:spcPts val="0"/>
              </a:spcAft>
              <a:buFont typeface="Arial" panose="020B0604020202020204" pitchFamily="34" charset="0"/>
              <a:buChar char="•"/>
              <a:defRPr/>
            </a:pPr>
            <a:endParaRPr lang="en-US" altLang="en-US" sz="800" dirty="0"/>
          </a:p>
          <a:p>
            <a:pPr marL="214313" indent="-214313">
              <a:spcBef>
                <a:spcPts val="0"/>
              </a:spcBef>
              <a:spcAft>
                <a:spcPts val="0"/>
              </a:spcAft>
              <a:buFont typeface="Arial" panose="020B0604020202020204" pitchFamily="34" charset="0"/>
              <a:buChar char="•"/>
              <a:defRPr/>
            </a:pPr>
            <a:r>
              <a:rPr lang="en-US" altLang="en-US" sz="1700" b="1" dirty="0"/>
              <a:t>An initialized I/F requires the following:</a:t>
            </a:r>
          </a:p>
          <a:p>
            <a:pPr marL="557213" lvl="1" indent="-214313">
              <a:spcBef>
                <a:spcPts val="0"/>
              </a:spcBef>
              <a:spcAft>
                <a:spcPts val="0"/>
              </a:spcAft>
              <a:buFont typeface="Arial" panose="020B0604020202020204" pitchFamily="34" charset="0"/>
              <a:buChar char="-"/>
              <a:defRPr/>
            </a:pPr>
            <a:r>
              <a:rPr lang="en-US" altLang="en-US" sz="1400" dirty="0"/>
              <a:t>An external “connection” between the Non-US ACC system (CAATS) and the NAM I/F Proxy on the PGW FEP. This is a TCP/IP connection.</a:t>
            </a:r>
            <a:br>
              <a:rPr lang="en-US" altLang="en-US" sz="1400" dirty="0"/>
            </a:br>
            <a:endParaRPr lang="en-US" altLang="en-US" sz="1400" dirty="0"/>
          </a:p>
          <a:p>
            <a:pPr marL="557213" lvl="1" indent="-214313">
              <a:spcBef>
                <a:spcPts val="0"/>
              </a:spcBef>
              <a:spcAft>
                <a:spcPts val="0"/>
              </a:spcAft>
              <a:buFont typeface="Arial" panose="020B0604020202020204" pitchFamily="34" charset="0"/>
              <a:buChar char="-"/>
              <a:defRPr/>
            </a:pPr>
            <a:r>
              <a:rPr lang="en-US" altLang="en-US" sz="1400" dirty="0"/>
              <a:t>An internal “connection” between the NAM I/F Proxy and ERAM at the ARTCC adjacent to the Non-US ACC. This is an ERAM middleware connection (via </a:t>
            </a:r>
            <a:r>
              <a:rPr lang="en-US" altLang="en-US" sz="1400" dirty="0" err="1"/>
              <a:t>FlightDeck</a:t>
            </a:r>
            <a:r>
              <a:rPr lang="en-US" altLang="en-US" sz="1400" dirty="0"/>
              <a:t>, a.k.a., FDK) with the IA2 application on the FDPP in ERAM’s Channel Realm.</a:t>
            </a:r>
            <a:br>
              <a:rPr lang="en-US" altLang="en-US" sz="1400" dirty="0"/>
            </a:br>
            <a:endParaRPr lang="en-US" altLang="en-US" sz="1400" dirty="0"/>
          </a:p>
          <a:p>
            <a:pPr marL="557213" lvl="1" indent="-214313">
              <a:spcBef>
                <a:spcPts val="0"/>
              </a:spcBef>
              <a:spcAft>
                <a:spcPts val="0"/>
              </a:spcAft>
              <a:buFont typeface="Arial" panose="020B0604020202020204" pitchFamily="34" charset="0"/>
              <a:buChar char="-"/>
              <a:defRPr/>
            </a:pPr>
            <a:r>
              <a:rPr lang="en-US" altLang="en-US" sz="1400" dirty="0"/>
              <a:t>An I/F initialization handshake between ERAM (IA2) and the adjacent Non-US ACC using new “interface management” messages exchanged over the connections</a:t>
            </a:r>
          </a:p>
          <a:p>
            <a:pPr marL="900113" lvl="2" indent="-214313">
              <a:spcBef>
                <a:spcPts val="0"/>
              </a:spcBef>
              <a:spcAft>
                <a:spcPts val="0"/>
              </a:spcAft>
              <a:buFont typeface="Arial" panose="020B0604020202020204" pitchFamily="34" charset="0"/>
              <a:buChar char="-"/>
              <a:defRPr/>
            </a:pPr>
            <a:r>
              <a:rPr lang="en-US" altLang="en-US" sz="1200" dirty="0"/>
              <a:t>IRQ, IRS (interface initialization request and response)</a:t>
            </a:r>
          </a:p>
          <a:p>
            <a:pPr marL="900113" lvl="2" indent="-214313">
              <a:spcBef>
                <a:spcPts val="0"/>
              </a:spcBef>
              <a:spcAft>
                <a:spcPts val="0"/>
              </a:spcAft>
              <a:buFont typeface="Arial" panose="020B0604020202020204" pitchFamily="34" charset="0"/>
              <a:buChar char="-"/>
              <a:defRPr/>
            </a:pPr>
            <a:r>
              <a:rPr lang="en-US" altLang="en-US" sz="1200" dirty="0"/>
              <a:t>TRQ, TRS (interface termination and response)</a:t>
            </a:r>
          </a:p>
          <a:p>
            <a:pPr marL="900113" lvl="2" indent="-214313">
              <a:spcBef>
                <a:spcPts val="0"/>
              </a:spcBef>
              <a:spcAft>
                <a:spcPts val="0"/>
              </a:spcAft>
              <a:buFont typeface="Arial" panose="020B0604020202020204" pitchFamily="34" charset="0"/>
              <a:buChar char="-"/>
              <a:defRPr/>
            </a:pPr>
            <a:r>
              <a:rPr lang="en-US" altLang="en-US" sz="1200" dirty="0"/>
              <a:t>ASM, LAM (status message and response)</a:t>
            </a:r>
          </a:p>
        </p:txBody>
      </p:sp>
      <p:sp>
        <p:nvSpPr>
          <p:cNvPr id="3" name="Slide Number Placeholder 2">
            <a:extLst>
              <a:ext uri="{FF2B5EF4-FFF2-40B4-BE49-F238E27FC236}">
                <a16:creationId xmlns:a16="http://schemas.microsoft.com/office/drawing/2014/main" id="{68394BAB-26C3-7940-B9CB-4E266BA616E4}"/>
              </a:ext>
            </a:extLst>
          </p:cNvPr>
          <p:cNvSpPr>
            <a:spLocks noGrp="1"/>
          </p:cNvSpPr>
          <p:nvPr>
            <p:ph type="sldNum" sz="quarter" idx="10"/>
          </p:nvPr>
        </p:nvSpPr>
        <p:spPr/>
        <p:txBody>
          <a:bodyPr/>
          <a:lstStyle/>
          <a:p>
            <a:pPr>
              <a:defRPr/>
            </a:pPr>
            <a:fld id="{2AC530C9-5C5F-9F45-9B53-9285CC731AD3}" type="slidenum">
              <a:rPr lang="en-US" altLang="en-US" smtClean="0"/>
              <a:pPr>
                <a:defRPr/>
              </a:pPr>
              <a:t>11</a:t>
            </a:fld>
            <a:endParaRPr lang="en-US" altLang="en-US" dirty="0"/>
          </a:p>
        </p:txBody>
      </p:sp>
    </p:spTree>
    <p:extLst>
      <p:ext uri="{BB962C8B-B14F-4D97-AF65-F5344CB8AC3E}">
        <p14:creationId xmlns:p14="http://schemas.microsoft.com/office/powerpoint/2010/main" val="3774356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9320"/>
            <a:ext cx="8868578" cy="449085"/>
          </a:xfrm>
        </p:spPr>
        <p:txBody>
          <a:bodyPr/>
          <a:lstStyle/>
          <a:p>
            <a:r>
              <a:rPr lang="en-US" sz="2800" dirty="0"/>
              <a:t>SIG 1814 – </a:t>
            </a:r>
            <a:r>
              <a:rPr lang="en-US" altLang="en-US" sz="2800" dirty="0"/>
              <a:t>NAM Direct IP Solution Overview (cont.)</a:t>
            </a:r>
            <a:endParaRPr lang="en-US" sz="2800" dirty="0"/>
          </a:p>
        </p:txBody>
      </p:sp>
      <p:sp>
        <p:nvSpPr>
          <p:cNvPr id="6" name="Rectangle 3"/>
          <p:cNvSpPr txBox="1">
            <a:spLocks noChangeArrowheads="1"/>
          </p:cNvSpPr>
          <p:nvPr/>
        </p:nvSpPr>
        <p:spPr bwMode="auto">
          <a:xfrm>
            <a:off x="721179" y="984069"/>
            <a:ext cx="7701643" cy="4589417"/>
          </a:xfrm>
          <a:prstGeom prst="rect">
            <a:avLst/>
          </a:prstGeom>
          <a:noFill/>
          <a:ln w="12700">
            <a:noFill/>
            <a:miter lim="800000"/>
            <a:headEnd/>
            <a:tailEnd/>
          </a:ln>
        </p:spPr>
        <p:txBody>
          <a:bodyPr vert="horz" wrap="square" lIns="67866" tIns="33338" rIns="67866" bIns="33338" numCol="1" anchor="t" anchorCtr="0" compatLnSpc="1">
            <a:prstTxWarp prst="textNoShape">
              <a:avLst/>
            </a:prstTxWarp>
          </a:bodyPr>
          <a:lstStyle>
            <a:lvl1pPr marL="342900" indent="-342900" algn="l" rtl="0" eaLnBrk="0" fontAlgn="base" hangingPunct="0">
              <a:lnSpc>
                <a:spcPct val="90000"/>
              </a:lnSpc>
              <a:spcBef>
                <a:spcPct val="30000"/>
              </a:spcBef>
              <a:spcAft>
                <a:spcPct val="0"/>
              </a:spcAft>
              <a:buSzPct val="100000"/>
              <a:buChar char="•"/>
              <a:defRPr b="1">
                <a:solidFill>
                  <a:schemeClr val="tx1"/>
                </a:solidFill>
                <a:latin typeface="+mn-lt"/>
                <a:ea typeface="+mn-ea"/>
                <a:cs typeface="+mn-cs"/>
              </a:defRPr>
            </a:lvl1pPr>
            <a:lvl2pPr marL="800100" indent="-342900" algn="l" rtl="0" eaLnBrk="0" fontAlgn="base" hangingPunct="0">
              <a:lnSpc>
                <a:spcPct val="90000"/>
              </a:lnSpc>
              <a:spcBef>
                <a:spcPct val="30000"/>
              </a:spcBef>
              <a:spcAft>
                <a:spcPct val="0"/>
              </a:spcAft>
              <a:buSzPct val="100000"/>
              <a:buChar char="–"/>
              <a:defRPr>
                <a:solidFill>
                  <a:schemeClr val="tx1"/>
                </a:solidFill>
                <a:latin typeface="+mn-lt"/>
              </a:defRPr>
            </a:lvl2pPr>
            <a:lvl3pPr marL="1257300" indent="-342900" algn="l" rtl="0" eaLnBrk="0" fontAlgn="base" hangingPunct="0">
              <a:lnSpc>
                <a:spcPct val="90000"/>
              </a:lnSpc>
              <a:spcBef>
                <a:spcPct val="30000"/>
              </a:spcBef>
              <a:spcAft>
                <a:spcPct val="0"/>
              </a:spcAft>
              <a:buSzPct val="100000"/>
              <a:buChar char="•"/>
              <a:defRPr>
                <a:solidFill>
                  <a:schemeClr val="tx1"/>
                </a:solidFill>
                <a:latin typeface="+mn-lt"/>
              </a:defRPr>
            </a:lvl3pPr>
            <a:lvl4pPr marL="1657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4pPr>
            <a:lvl5pPr marL="21145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5pPr>
            <a:lvl6pPr marL="25717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6pPr>
            <a:lvl7pPr marL="30289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7pPr>
            <a:lvl8pPr marL="34861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8pPr>
            <a:lvl9pPr marL="3943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9pPr>
          </a:lstStyle>
          <a:p>
            <a:pPr>
              <a:lnSpc>
                <a:spcPct val="100000"/>
              </a:lnSpc>
              <a:spcBef>
                <a:spcPts val="0"/>
              </a:spcBef>
              <a:defRPr/>
            </a:pPr>
            <a:r>
              <a:rPr lang="en-US" altLang="en-US" sz="1700" kern="0" dirty="0"/>
              <a:t>The Non-US ACC requests the external connection to ERAM, and ERAM (NAM I/F Proxy) accepts if that connection I/F is “enabled” (via M&amp;C NAP Subsystem Window at the active ERAM National Site)</a:t>
            </a:r>
          </a:p>
          <a:p>
            <a:pPr>
              <a:lnSpc>
                <a:spcPct val="100000"/>
              </a:lnSpc>
              <a:spcBef>
                <a:spcPts val="0"/>
              </a:spcBef>
              <a:defRPr/>
            </a:pPr>
            <a:endParaRPr lang="en-US" altLang="en-US" sz="1700" kern="0" dirty="0"/>
          </a:p>
          <a:p>
            <a:pPr marL="285750" lvl="1" indent="-285750">
              <a:lnSpc>
                <a:spcPct val="100000"/>
              </a:lnSpc>
              <a:spcBef>
                <a:spcPts val="0"/>
              </a:spcBef>
              <a:buFont typeface="Arial" panose="020B0604020202020204" pitchFamily="34" charset="0"/>
              <a:buChar char="•"/>
              <a:defRPr/>
            </a:pPr>
            <a:r>
              <a:rPr lang="en-US" altLang="en-US" sz="1700" b="1" kern="0" dirty="0" err="1"/>
              <a:t>ERAM</a:t>
            </a:r>
            <a:r>
              <a:rPr lang="en-US" altLang="en-US" sz="1700" b="1" kern="0" dirty="0"/>
              <a:t> establishes internal connections (</a:t>
            </a:r>
            <a:r>
              <a:rPr lang="en-US" altLang="en-US" sz="1700" b="1" kern="0" dirty="0" err="1"/>
              <a:t>FDK</a:t>
            </a:r>
            <a:r>
              <a:rPr lang="en-US" altLang="en-US" sz="1700" b="1" kern="0" dirty="0"/>
              <a:t> “national partnerships”) between ARTCCs and the NAM I/F Proxy if those connections are enabled at both the </a:t>
            </a:r>
            <a:r>
              <a:rPr lang="en-US" altLang="en-US" sz="1700" b="1" kern="0" dirty="0" err="1"/>
              <a:t>ARTCC</a:t>
            </a:r>
            <a:r>
              <a:rPr lang="en-US" altLang="en-US" sz="1700" b="1" kern="0" dirty="0"/>
              <a:t> and national site</a:t>
            </a:r>
          </a:p>
          <a:p>
            <a:pPr marL="257175" lvl="1">
              <a:lnSpc>
                <a:spcPct val="100000"/>
              </a:lnSpc>
              <a:spcBef>
                <a:spcPts val="0"/>
              </a:spcBef>
              <a:buFontTx/>
              <a:buChar char="•"/>
              <a:defRPr/>
            </a:pPr>
            <a:endParaRPr lang="en-US" altLang="en-US" sz="1700" b="1" kern="0" dirty="0"/>
          </a:p>
          <a:p>
            <a:pPr>
              <a:lnSpc>
                <a:spcPct val="100000"/>
              </a:lnSpc>
              <a:spcBef>
                <a:spcPts val="0"/>
              </a:spcBef>
              <a:defRPr/>
            </a:pPr>
            <a:r>
              <a:rPr lang="en-US" altLang="en-US" sz="1700" kern="0" dirty="0"/>
              <a:t>Both the ARTCC and its adjacent non-US ACC must “enable” the I/F in order to initialize their I/F with each other (using established connections). This is done via the M&amp;C CHI External Interfaces window for ERAM at the </a:t>
            </a:r>
            <a:r>
              <a:rPr lang="en-US" altLang="en-US" sz="1700" kern="0" dirty="0" err="1"/>
              <a:t>ARTCC</a:t>
            </a:r>
            <a:r>
              <a:rPr lang="en-US" altLang="en-US" sz="1700" kern="0" dirty="0"/>
              <a:t>.</a:t>
            </a:r>
          </a:p>
          <a:p>
            <a:pPr lvl="1">
              <a:lnSpc>
                <a:spcPct val="100000"/>
              </a:lnSpc>
              <a:spcBef>
                <a:spcPts val="0"/>
              </a:spcBef>
              <a:defRPr/>
            </a:pPr>
            <a:r>
              <a:rPr lang="en-US" altLang="en-US" sz="1400" kern="0" dirty="0"/>
              <a:t>The </a:t>
            </a:r>
            <a:r>
              <a:rPr lang="en-US" altLang="en-US" sz="1400" kern="0" dirty="0" err="1"/>
              <a:t>ARTCC</a:t>
            </a:r>
            <a:r>
              <a:rPr lang="en-US" altLang="en-US" sz="1400" kern="0" dirty="0"/>
              <a:t> – Non-US ACC interface is referred to as a “session interface” to distinguish it from the underlying connections used</a:t>
            </a:r>
          </a:p>
          <a:p>
            <a:pPr>
              <a:lnSpc>
                <a:spcPct val="100000"/>
              </a:lnSpc>
              <a:spcBef>
                <a:spcPts val="0"/>
              </a:spcBef>
              <a:defRPr/>
            </a:pPr>
            <a:endParaRPr lang="en-US" altLang="en-US" sz="1800" kern="0" dirty="0"/>
          </a:p>
          <a:p>
            <a:pPr>
              <a:lnSpc>
                <a:spcPct val="100000"/>
              </a:lnSpc>
              <a:spcBef>
                <a:spcPts val="0"/>
              </a:spcBef>
              <a:defRPr/>
            </a:pPr>
            <a:r>
              <a:rPr lang="en-US" altLang="en-US" sz="1700" kern="0" dirty="0"/>
              <a:t>Disabling the I/F triggers exchanging the “interface management” messages to “terminate” the I/F</a:t>
            </a:r>
          </a:p>
          <a:p>
            <a:pPr lvl="1">
              <a:lnSpc>
                <a:spcPts val="1350"/>
              </a:lnSpc>
              <a:defRPr/>
            </a:pPr>
            <a:endParaRPr lang="en-US" altLang="en-US" sz="1800" kern="0" dirty="0"/>
          </a:p>
          <a:p>
            <a:pPr lvl="1">
              <a:lnSpc>
                <a:spcPts val="1350"/>
              </a:lnSpc>
              <a:defRPr/>
            </a:pPr>
            <a:endParaRPr lang="en-US" altLang="en-US" sz="1800" kern="0" dirty="0"/>
          </a:p>
        </p:txBody>
      </p:sp>
      <p:sp>
        <p:nvSpPr>
          <p:cNvPr id="3" name="Slide Number Placeholder 2">
            <a:extLst>
              <a:ext uri="{FF2B5EF4-FFF2-40B4-BE49-F238E27FC236}">
                <a16:creationId xmlns:a16="http://schemas.microsoft.com/office/drawing/2014/main" id="{0D1968E6-507C-C74A-9303-4EE596EF9923}"/>
              </a:ext>
            </a:extLst>
          </p:cNvPr>
          <p:cNvSpPr>
            <a:spLocks noGrp="1"/>
          </p:cNvSpPr>
          <p:nvPr>
            <p:ph type="sldNum" sz="quarter" idx="10"/>
          </p:nvPr>
        </p:nvSpPr>
        <p:spPr/>
        <p:txBody>
          <a:bodyPr/>
          <a:lstStyle/>
          <a:p>
            <a:pPr>
              <a:defRPr/>
            </a:pPr>
            <a:fld id="{2AC530C9-5C5F-9F45-9B53-9285CC731AD3}" type="slidenum">
              <a:rPr lang="en-US" altLang="en-US" smtClean="0"/>
              <a:pPr>
                <a:defRPr/>
              </a:pPr>
              <a:t>12</a:t>
            </a:fld>
            <a:endParaRPr lang="en-US" altLang="en-US" dirty="0"/>
          </a:p>
        </p:txBody>
      </p:sp>
    </p:spTree>
    <p:extLst>
      <p:ext uri="{BB962C8B-B14F-4D97-AF65-F5344CB8AC3E}">
        <p14:creationId xmlns:p14="http://schemas.microsoft.com/office/powerpoint/2010/main" val="3818257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86" y="259816"/>
            <a:ext cx="8860972" cy="342900"/>
          </a:xfrm>
        </p:spPr>
        <p:txBody>
          <a:bodyPr/>
          <a:lstStyle/>
          <a:p>
            <a:r>
              <a:rPr lang="en-US" sz="2800" dirty="0"/>
              <a:t>SIG 1814 – </a:t>
            </a:r>
            <a:r>
              <a:rPr lang="en-US" altLang="en-US" sz="2800" dirty="0"/>
              <a:t>NAM Direct IP Solution Overview (cont.)</a:t>
            </a:r>
            <a:endParaRPr lang="en-US" sz="2800" dirty="0"/>
          </a:p>
        </p:txBody>
      </p:sp>
      <p:pic>
        <p:nvPicPr>
          <p:cNvPr id="3" name="Picture 2"/>
          <p:cNvPicPr>
            <a:picLocks noChangeAspect="1"/>
          </p:cNvPicPr>
          <p:nvPr/>
        </p:nvPicPr>
        <p:blipFill>
          <a:blip r:embed="rId3"/>
          <a:stretch>
            <a:fillRect/>
          </a:stretch>
        </p:blipFill>
        <p:spPr>
          <a:xfrm>
            <a:off x="695627" y="651520"/>
            <a:ext cx="7272716" cy="5296434"/>
          </a:xfrm>
          <a:prstGeom prst="rect">
            <a:avLst/>
          </a:prstGeom>
        </p:spPr>
      </p:pic>
      <p:sp>
        <p:nvSpPr>
          <p:cNvPr id="4" name="Slide Number Placeholder 3">
            <a:extLst>
              <a:ext uri="{FF2B5EF4-FFF2-40B4-BE49-F238E27FC236}">
                <a16:creationId xmlns:a16="http://schemas.microsoft.com/office/drawing/2014/main" id="{E6DD659A-C410-6640-BE51-7DB1ADCA059D}"/>
              </a:ext>
            </a:extLst>
          </p:cNvPr>
          <p:cNvSpPr>
            <a:spLocks noGrp="1"/>
          </p:cNvSpPr>
          <p:nvPr>
            <p:ph type="sldNum" sz="quarter" idx="10"/>
          </p:nvPr>
        </p:nvSpPr>
        <p:spPr/>
        <p:txBody>
          <a:bodyPr/>
          <a:lstStyle/>
          <a:p>
            <a:pPr>
              <a:defRPr/>
            </a:pPr>
            <a:fld id="{2AC530C9-5C5F-9F45-9B53-9285CC731AD3}" type="slidenum">
              <a:rPr lang="en-US" altLang="en-US" smtClean="0"/>
              <a:pPr>
                <a:defRPr/>
              </a:pPr>
              <a:t>13</a:t>
            </a:fld>
            <a:endParaRPr lang="en-US" altLang="en-US" dirty="0"/>
          </a:p>
        </p:txBody>
      </p:sp>
    </p:spTree>
    <p:extLst>
      <p:ext uri="{BB962C8B-B14F-4D97-AF65-F5344CB8AC3E}">
        <p14:creationId xmlns:p14="http://schemas.microsoft.com/office/powerpoint/2010/main" val="1251808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135" y="210095"/>
            <a:ext cx="9055865" cy="342900"/>
          </a:xfrm>
        </p:spPr>
        <p:txBody>
          <a:bodyPr/>
          <a:lstStyle/>
          <a:p>
            <a:r>
              <a:rPr lang="en-US" sz="2800" dirty="0"/>
              <a:t>SIG 1814 – </a:t>
            </a:r>
            <a:r>
              <a:rPr lang="en-US" altLang="en-US" sz="2800" dirty="0"/>
              <a:t>NAM Direct IP Solution Overview (cont.)</a:t>
            </a:r>
            <a:endParaRPr lang="en-US" sz="2800" dirty="0"/>
          </a:p>
        </p:txBody>
      </p:sp>
      <p:pic>
        <p:nvPicPr>
          <p:cNvPr id="3" name="Picture 2"/>
          <p:cNvPicPr>
            <a:picLocks noChangeAspect="1"/>
          </p:cNvPicPr>
          <p:nvPr/>
        </p:nvPicPr>
        <p:blipFill>
          <a:blip r:embed="rId3"/>
          <a:stretch>
            <a:fillRect/>
          </a:stretch>
        </p:blipFill>
        <p:spPr>
          <a:xfrm>
            <a:off x="775063" y="782524"/>
            <a:ext cx="7021123" cy="5128073"/>
          </a:xfrm>
          <a:prstGeom prst="rect">
            <a:avLst/>
          </a:prstGeom>
        </p:spPr>
      </p:pic>
      <p:sp>
        <p:nvSpPr>
          <p:cNvPr id="4" name="Slide Number Placeholder 3">
            <a:extLst>
              <a:ext uri="{FF2B5EF4-FFF2-40B4-BE49-F238E27FC236}">
                <a16:creationId xmlns:a16="http://schemas.microsoft.com/office/drawing/2014/main" id="{700B72F8-AB28-8D41-9742-958B9667C402}"/>
              </a:ext>
            </a:extLst>
          </p:cNvPr>
          <p:cNvSpPr>
            <a:spLocks noGrp="1"/>
          </p:cNvSpPr>
          <p:nvPr>
            <p:ph type="sldNum" sz="quarter" idx="10"/>
          </p:nvPr>
        </p:nvSpPr>
        <p:spPr/>
        <p:txBody>
          <a:bodyPr/>
          <a:lstStyle/>
          <a:p>
            <a:pPr>
              <a:defRPr/>
            </a:pPr>
            <a:fld id="{2AC530C9-5C5F-9F45-9B53-9285CC731AD3}" type="slidenum">
              <a:rPr lang="en-US" altLang="en-US" smtClean="0"/>
              <a:pPr>
                <a:defRPr/>
              </a:pPr>
              <a:t>14</a:t>
            </a:fld>
            <a:endParaRPr lang="en-US" altLang="en-US" dirty="0"/>
          </a:p>
        </p:txBody>
      </p:sp>
    </p:spTree>
    <p:extLst>
      <p:ext uri="{BB962C8B-B14F-4D97-AF65-F5344CB8AC3E}">
        <p14:creationId xmlns:p14="http://schemas.microsoft.com/office/powerpoint/2010/main" val="3611293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115" y="201387"/>
            <a:ext cx="8229600" cy="342900"/>
          </a:xfrm>
        </p:spPr>
        <p:txBody>
          <a:bodyPr/>
          <a:lstStyle/>
          <a:p>
            <a:r>
              <a:rPr lang="en-US" sz="2800" dirty="0"/>
              <a:t>SIG 1814 – </a:t>
            </a:r>
            <a:r>
              <a:rPr lang="en-US" altLang="en-US" sz="2800" dirty="0"/>
              <a:t>NAM Direct IP Solution Overview</a:t>
            </a:r>
            <a:endParaRPr lang="en-US" sz="2800" dirty="0"/>
          </a:p>
        </p:txBody>
      </p:sp>
      <p:sp>
        <p:nvSpPr>
          <p:cNvPr id="4" name="Rectangle 3"/>
          <p:cNvSpPr txBox="1">
            <a:spLocks noChangeArrowheads="1"/>
          </p:cNvSpPr>
          <p:nvPr/>
        </p:nvSpPr>
        <p:spPr bwMode="auto">
          <a:xfrm>
            <a:off x="544286" y="785406"/>
            <a:ext cx="7881257" cy="5119005"/>
          </a:xfrm>
          <a:prstGeom prst="rect">
            <a:avLst/>
          </a:prstGeom>
          <a:noFill/>
          <a:ln w="12700">
            <a:noFill/>
            <a:miter lim="800000"/>
            <a:headEnd/>
            <a:tailEnd/>
          </a:ln>
        </p:spPr>
        <p:txBody>
          <a:bodyPr vert="horz" wrap="square" lIns="67866" tIns="33338" rIns="67866" bIns="33338" numCol="1" anchor="t" anchorCtr="0" compatLnSpc="1">
            <a:prstTxWarp prst="textNoShape">
              <a:avLst/>
            </a:prstTxWarp>
          </a:bodyPr>
          <a:lstStyle>
            <a:lvl1pPr marL="342900" indent="-342900" algn="l" rtl="0" eaLnBrk="0" fontAlgn="base" hangingPunct="0">
              <a:lnSpc>
                <a:spcPct val="90000"/>
              </a:lnSpc>
              <a:spcBef>
                <a:spcPct val="30000"/>
              </a:spcBef>
              <a:spcAft>
                <a:spcPct val="0"/>
              </a:spcAft>
              <a:buSzPct val="100000"/>
              <a:buChar char="•"/>
              <a:defRPr b="1">
                <a:solidFill>
                  <a:schemeClr val="tx1"/>
                </a:solidFill>
                <a:latin typeface="+mn-lt"/>
                <a:ea typeface="+mn-ea"/>
                <a:cs typeface="+mn-cs"/>
              </a:defRPr>
            </a:lvl1pPr>
            <a:lvl2pPr marL="800100" indent="-342900" algn="l" rtl="0" eaLnBrk="0" fontAlgn="base" hangingPunct="0">
              <a:lnSpc>
                <a:spcPct val="90000"/>
              </a:lnSpc>
              <a:spcBef>
                <a:spcPct val="30000"/>
              </a:spcBef>
              <a:spcAft>
                <a:spcPct val="0"/>
              </a:spcAft>
              <a:buSzPct val="100000"/>
              <a:buChar char="–"/>
              <a:defRPr>
                <a:solidFill>
                  <a:schemeClr val="tx1"/>
                </a:solidFill>
                <a:latin typeface="+mn-lt"/>
              </a:defRPr>
            </a:lvl2pPr>
            <a:lvl3pPr marL="1257300" indent="-342900" algn="l" rtl="0" eaLnBrk="0" fontAlgn="base" hangingPunct="0">
              <a:lnSpc>
                <a:spcPct val="90000"/>
              </a:lnSpc>
              <a:spcBef>
                <a:spcPct val="30000"/>
              </a:spcBef>
              <a:spcAft>
                <a:spcPct val="0"/>
              </a:spcAft>
              <a:buSzPct val="100000"/>
              <a:buChar char="•"/>
              <a:defRPr>
                <a:solidFill>
                  <a:schemeClr val="tx1"/>
                </a:solidFill>
                <a:latin typeface="+mn-lt"/>
              </a:defRPr>
            </a:lvl3pPr>
            <a:lvl4pPr marL="1657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4pPr>
            <a:lvl5pPr marL="21145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5pPr>
            <a:lvl6pPr marL="25717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6pPr>
            <a:lvl7pPr marL="30289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7pPr>
            <a:lvl8pPr marL="34861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8pPr>
            <a:lvl9pPr marL="3943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9pPr>
          </a:lstStyle>
          <a:p>
            <a:pPr>
              <a:lnSpc>
                <a:spcPct val="100000"/>
              </a:lnSpc>
              <a:spcBef>
                <a:spcPts val="0"/>
              </a:spcBef>
              <a:defRPr/>
            </a:pPr>
            <a:r>
              <a:rPr lang="en-US" altLang="en-US" sz="1700" kern="0" dirty="0"/>
              <a:t>To support transition and tie-off, adjacent centers can still use NADIN instead of NAM Direct IP for their I/F</a:t>
            </a:r>
          </a:p>
          <a:p>
            <a:pPr>
              <a:lnSpc>
                <a:spcPct val="100000"/>
              </a:lnSpc>
              <a:spcBef>
                <a:spcPts val="0"/>
              </a:spcBef>
              <a:defRPr/>
            </a:pPr>
            <a:endParaRPr lang="en-US" altLang="en-US" sz="800" kern="0" dirty="0"/>
          </a:p>
          <a:p>
            <a:pPr>
              <a:lnSpc>
                <a:spcPct val="100000"/>
              </a:lnSpc>
              <a:spcBef>
                <a:spcPts val="0"/>
              </a:spcBef>
              <a:defRPr/>
            </a:pPr>
            <a:r>
              <a:rPr lang="en-US" altLang="en-US" sz="1700" kern="0" dirty="0"/>
              <a:t>To switch from one to the other, the other must first be disabled, e.g., NAM Direct IP cannot be enabled for Seattle-Vancouver until NADIN is first disabled for Seattle-Vancouver</a:t>
            </a:r>
          </a:p>
          <a:p>
            <a:pPr>
              <a:lnSpc>
                <a:spcPct val="100000"/>
              </a:lnSpc>
              <a:spcBef>
                <a:spcPts val="0"/>
              </a:spcBef>
              <a:defRPr/>
            </a:pPr>
            <a:endParaRPr lang="en-US" altLang="en-US" sz="800" kern="0" dirty="0"/>
          </a:p>
          <a:p>
            <a:pPr>
              <a:lnSpc>
                <a:spcPct val="100000"/>
              </a:lnSpc>
              <a:spcBef>
                <a:spcPts val="0"/>
              </a:spcBef>
              <a:defRPr/>
            </a:pPr>
            <a:r>
              <a:rPr lang="en-US" altLang="en-US" sz="1700" kern="0" dirty="0"/>
              <a:t>ERAM’s External Interfaces Window is used to control NADIN and Non-US ACC interfaces</a:t>
            </a:r>
          </a:p>
          <a:p>
            <a:pPr lvl="1">
              <a:lnSpc>
                <a:spcPct val="100000"/>
              </a:lnSpc>
              <a:spcBef>
                <a:spcPts val="0"/>
              </a:spcBef>
              <a:defRPr/>
            </a:pPr>
            <a:r>
              <a:rPr lang="en-US" altLang="en-US" sz="1400" kern="0" dirty="0"/>
              <a:t>Existing NADIN group box for I/Fs via NADIN</a:t>
            </a:r>
          </a:p>
          <a:p>
            <a:pPr lvl="1">
              <a:lnSpc>
                <a:spcPct val="100000"/>
              </a:lnSpc>
              <a:spcBef>
                <a:spcPts val="0"/>
              </a:spcBef>
              <a:defRPr/>
            </a:pPr>
            <a:r>
              <a:rPr lang="en-US" altLang="en-US" sz="1400" kern="0" dirty="0"/>
              <a:t>New Non-US ACC group box for I/Fs via NAM Direct IP</a:t>
            </a:r>
          </a:p>
          <a:p>
            <a:pPr lvl="1">
              <a:lnSpc>
                <a:spcPct val="100000"/>
              </a:lnSpc>
              <a:spcBef>
                <a:spcPts val="0"/>
              </a:spcBef>
              <a:defRPr/>
            </a:pPr>
            <a:endParaRPr lang="en-US" altLang="en-US" sz="800" kern="0" dirty="0"/>
          </a:p>
          <a:p>
            <a:pPr>
              <a:lnSpc>
                <a:spcPct val="100000"/>
              </a:lnSpc>
              <a:spcBef>
                <a:spcPts val="0"/>
              </a:spcBef>
              <a:defRPr/>
            </a:pPr>
            <a:r>
              <a:rPr lang="en-US" altLang="en-US" sz="1700" kern="0" dirty="0"/>
              <a:t>ERAM’s NAP Subsystem window provides status and control of NAP Realm connections with Non-US ACCs and ARTCCs, i.e.,</a:t>
            </a:r>
          </a:p>
          <a:p>
            <a:pPr lvl="1">
              <a:lnSpc>
                <a:spcPct val="100000"/>
              </a:lnSpc>
              <a:spcBef>
                <a:spcPts val="0"/>
              </a:spcBef>
              <a:defRPr/>
            </a:pPr>
            <a:r>
              <a:rPr lang="en-US" altLang="en-US" sz="1400" kern="0" dirty="0"/>
              <a:t>The eleven connections the NAM I/F Proxy has with CAATS, one for each adjacent center pair (Up/Down/Disabled)</a:t>
            </a:r>
          </a:p>
          <a:p>
            <a:pPr lvl="1">
              <a:lnSpc>
                <a:spcPct val="100000"/>
              </a:lnSpc>
              <a:spcBef>
                <a:spcPts val="0"/>
              </a:spcBef>
              <a:defRPr/>
            </a:pPr>
            <a:r>
              <a:rPr lang="en-US" altLang="en-US" sz="1400" kern="0" dirty="0"/>
              <a:t>The five connections the NAM I/F Proxy has to ERAM, one for each ARTCC bordering Canada (Up/Down/Disabled)</a:t>
            </a:r>
          </a:p>
          <a:p>
            <a:pPr lvl="1">
              <a:lnSpc>
                <a:spcPct val="100000"/>
              </a:lnSpc>
              <a:spcBef>
                <a:spcPts val="0"/>
              </a:spcBef>
              <a:defRPr/>
            </a:pPr>
            <a:endParaRPr lang="en-US" altLang="en-US" sz="800" kern="0" dirty="0"/>
          </a:p>
          <a:p>
            <a:pPr>
              <a:lnSpc>
                <a:spcPct val="100000"/>
              </a:lnSpc>
              <a:spcBef>
                <a:spcPts val="0"/>
              </a:spcBef>
              <a:defRPr/>
            </a:pPr>
            <a:r>
              <a:rPr lang="en-US" altLang="en-US" sz="1700" kern="0" dirty="0"/>
              <a:t>Connections between the NAM I/F Proxy (in the NAP Realm) and ERAM at a border ARTCC (in the Channel Realm) are possible only when both realms are in active mode or both are in the test mode</a:t>
            </a:r>
          </a:p>
        </p:txBody>
      </p:sp>
      <p:sp>
        <p:nvSpPr>
          <p:cNvPr id="3" name="Slide Number Placeholder 2">
            <a:extLst>
              <a:ext uri="{FF2B5EF4-FFF2-40B4-BE49-F238E27FC236}">
                <a16:creationId xmlns:a16="http://schemas.microsoft.com/office/drawing/2014/main" id="{F4E356BC-5C1A-F447-80EB-4DB97B0B7090}"/>
              </a:ext>
            </a:extLst>
          </p:cNvPr>
          <p:cNvSpPr>
            <a:spLocks noGrp="1"/>
          </p:cNvSpPr>
          <p:nvPr>
            <p:ph type="sldNum" sz="quarter" idx="10"/>
          </p:nvPr>
        </p:nvSpPr>
        <p:spPr/>
        <p:txBody>
          <a:bodyPr/>
          <a:lstStyle/>
          <a:p>
            <a:pPr>
              <a:defRPr/>
            </a:pPr>
            <a:fld id="{2AC530C9-5C5F-9F45-9B53-9285CC731AD3}" type="slidenum">
              <a:rPr lang="en-US" altLang="en-US" smtClean="0"/>
              <a:pPr>
                <a:defRPr/>
              </a:pPr>
              <a:t>15</a:t>
            </a:fld>
            <a:endParaRPr lang="en-US" altLang="en-US" dirty="0"/>
          </a:p>
        </p:txBody>
      </p:sp>
    </p:spTree>
    <p:extLst>
      <p:ext uri="{BB962C8B-B14F-4D97-AF65-F5344CB8AC3E}">
        <p14:creationId xmlns:p14="http://schemas.microsoft.com/office/powerpoint/2010/main" val="1366032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170" y="344488"/>
            <a:ext cx="9033830" cy="609600"/>
          </a:xfrm>
        </p:spPr>
        <p:txBody>
          <a:bodyPr/>
          <a:lstStyle/>
          <a:p>
            <a:r>
              <a:rPr lang="en-US" sz="2800" dirty="0"/>
              <a:t>SIG 1814 – </a:t>
            </a:r>
            <a:r>
              <a:rPr lang="en-US" altLang="en-US" sz="2800" dirty="0"/>
              <a:t>NAM Direct IP Solution </a:t>
            </a:r>
            <a:r>
              <a:rPr lang="en-US" sz="2800" dirty="0"/>
              <a:t>AT CHI Changes</a:t>
            </a:r>
          </a:p>
        </p:txBody>
      </p:sp>
      <p:sp>
        <p:nvSpPr>
          <p:cNvPr id="3" name="Content Placeholder 2"/>
          <p:cNvSpPr>
            <a:spLocks noGrp="1"/>
          </p:cNvSpPr>
          <p:nvPr>
            <p:ph idx="1"/>
          </p:nvPr>
        </p:nvSpPr>
        <p:spPr>
          <a:xfrm>
            <a:off x="207917" y="1420759"/>
            <a:ext cx="8361317" cy="4391025"/>
          </a:xfrm>
        </p:spPr>
        <p:txBody>
          <a:bodyPr/>
          <a:lstStyle/>
          <a:p>
            <a:pPr lvl="1">
              <a:buFont typeface="Arial" panose="020B0604020202020204" pitchFamily="34" charset="0"/>
              <a:buChar char="•"/>
            </a:pPr>
            <a:r>
              <a:rPr lang="en-US" sz="2100" dirty="0">
                <a:latin typeface="Calibri" panose="020F0502020204030204" pitchFamily="34" charset="0"/>
              </a:rPr>
              <a:t>D-position Outage View and R-position Outage List and Status View are changed to display status of new ERAM-to-CAATS external interfaces (one for each neighboring CAATS)</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173124" y="3753535"/>
            <a:ext cx="1711082" cy="1872268"/>
          </a:xfrm>
          <a:prstGeom prst="rect">
            <a:avLst/>
          </a:prstGeom>
        </p:spPr>
      </p:pic>
      <p:pic>
        <p:nvPicPr>
          <p:cNvPr id="5" name="Picture 4"/>
          <p:cNvPicPr>
            <a:picLocks noChangeAspect="1"/>
          </p:cNvPicPr>
          <p:nvPr/>
        </p:nvPicPr>
        <p:blipFill>
          <a:blip r:embed="rId4"/>
          <a:stretch>
            <a:fillRect/>
          </a:stretch>
        </p:blipFill>
        <p:spPr>
          <a:xfrm>
            <a:off x="2468452" y="2830459"/>
            <a:ext cx="5722144" cy="785813"/>
          </a:xfrm>
          <a:prstGeom prst="rect">
            <a:avLst/>
          </a:prstGeom>
        </p:spPr>
      </p:pic>
      <p:sp>
        <p:nvSpPr>
          <p:cNvPr id="6" name="TextBox 5"/>
          <p:cNvSpPr txBox="1"/>
          <p:nvPr/>
        </p:nvSpPr>
        <p:spPr>
          <a:xfrm>
            <a:off x="3220604" y="4743855"/>
            <a:ext cx="740908" cy="323165"/>
          </a:xfrm>
          <a:prstGeom prst="rect">
            <a:avLst/>
          </a:prstGeom>
          <a:noFill/>
        </p:spPr>
        <p:txBody>
          <a:bodyPr wrap="none" rtlCol="0">
            <a:spAutoFit/>
          </a:bodyPr>
          <a:lstStyle/>
          <a:p>
            <a:r>
              <a:rPr lang="en-US" sz="1500" b="1" dirty="0"/>
              <a:t>D-</a:t>
            </a:r>
            <a:r>
              <a:rPr lang="en-US" sz="1500" b="1" dirty="0" err="1"/>
              <a:t>Pos</a:t>
            </a:r>
            <a:endParaRPr lang="en-US" sz="1500" b="1" dirty="0"/>
          </a:p>
        </p:txBody>
      </p:sp>
      <p:sp>
        <p:nvSpPr>
          <p:cNvPr id="7" name="TextBox 6"/>
          <p:cNvSpPr txBox="1"/>
          <p:nvPr/>
        </p:nvSpPr>
        <p:spPr>
          <a:xfrm>
            <a:off x="6155015" y="3730111"/>
            <a:ext cx="740908" cy="323165"/>
          </a:xfrm>
          <a:prstGeom prst="rect">
            <a:avLst/>
          </a:prstGeom>
          <a:noFill/>
        </p:spPr>
        <p:txBody>
          <a:bodyPr wrap="none" rtlCol="0">
            <a:spAutoFit/>
          </a:bodyPr>
          <a:lstStyle/>
          <a:p>
            <a:r>
              <a:rPr lang="en-US" sz="1500" b="1" dirty="0"/>
              <a:t>R-</a:t>
            </a:r>
            <a:r>
              <a:rPr lang="en-US" sz="1500" b="1" dirty="0" err="1"/>
              <a:t>Pos</a:t>
            </a:r>
            <a:endParaRPr lang="en-US" sz="1500" b="1" dirty="0"/>
          </a:p>
        </p:txBody>
      </p:sp>
      <p:sp>
        <p:nvSpPr>
          <p:cNvPr id="8" name="Oval 7"/>
          <p:cNvSpPr/>
          <p:nvPr/>
        </p:nvSpPr>
        <p:spPr bwMode="auto">
          <a:xfrm>
            <a:off x="7269662" y="3305741"/>
            <a:ext cx="1102974" cy="477423"/>
          </a:xfrm>
          <a:prstGeom prst="ellipse">
            <a:avLst/>
          </a:prstGeom>
          <a:noFill/>
          <a:ln w="28575" cap="flat" cmpd="sng" algn="ctr">
            <a:solidFill>
              <a:srgbClr val="FF0000"/>
            </a:solidFill>
            <a:prstDash val="solid"/>
            <a:round/>
            <a:headEnd type="none" w="med" len="med"/>
            <a:tailEnd type="none" w="med" len="med"/>
          </a:ln>
          <a:effectLst/>
        </p:spPr>
        <p:txBody>
          <a:bodyPr rot="0" spcFirstLastPara="0" vertOverflow="overflow" horzOverflow="overflow" vert="horz" wrap="square" lIns="61913" tIns="30956" rIns="61913" bIns="30956" numCol="1" spcCol="0" rtlCol="0" fromWordArt="0" anchor="ctr" anchorCtr="0" forceAA="0" compatLnSpc="1">
            <a:prstTxWarp prst="textNoShape">
              <a:avLst/>
            </a:prstTxWarp>
            <a:spAutoFit/>
          </a:bodyPr>
          <a:lstStyle/>
          <a:p>
            <a:pPr algn="ctr" eaLnBrk="0" hangingPunct="0"/>
            <a:endParaRPr lang="en-US" sz="1800"/>
          </a:p>
        </p:txBody>
      </p:sp>
      <p:cxnSp>
        <p:nvCxnSpPr>
          <p:cNvPr id="10" name="Straight Arrow Connector 9"/>
          <p:cNvCxnSpPr/>
          <p:nvPr/>
        </p:nvCxnSpPr>
        <p:spPr bwMode="auto">
          <a:xfrm flipH="1">
            <a:off x="2433320" y="4891681"/>
            <a:ext cx="717847" cy="0"/>
          </a:xfrm>
          <a:prstGeom prst="straightConnector1">
            <a:avLst/>
          </a:prstGeom>
          <a:noFill/>
          <a:ln w="28575" cap="flat" cmpd="sng" algn="ctr">
            <a:solidFill>
              <a:srgbClr val="FF0000"/>
            </a:solidFill>
            <a:prstDash val="solid"/>
            <a:round/>
            <a:headEnd type="none" w="lg" len="lg"/>
            <a:tailEnd type="triangle"/>
          </a:ln>
          <a:effectLst/>
        </p:spPr>
      </p:cxnSp>
      <p:sp>
        <p:nvSpPr>
          <p:cNvPr id="9" name="Slide Number Placeholder 8">
            <a:extLst>
              <a:ext uri="{FF2B5EF4-FFF2-40B4-BE49-F238E27FC236}">
                <a16:creationId xmlns:a16="http://schemas.microsoft.com/office/drawing/2014/main" id="{D1244093-A2AA-B347-87C1-2259E80D707F}"/>
              </a:ext>
            </a:extLst>
          </p:cNvPr>
          <p:cNvSpPr>
            <a:spLocks noGrp="1"/>
          </p:cNvSpPr>
          <p:nvPr>
            <p:ph type="sldNum" sz="quarter" idx="10"/>
          </p:nvPr>
        </p:nvSpPr>
        <p:spPr/>
        <p:txBody>
          <a:bodyPr/>
          <a:lstStyle/>
          <a:p>
            <a:pPr>
              <a:defRPr/>
            </a:pPr>
            <a:fld id="{2AC530C9-5C5F-9F45-9B53-9285CC731AD3}" type="slidenum">
              <a:rPr lang="en-US" altLang="en-US" smtClean="0"/>
              <a:pPr>
                <a:defRPr/>
              </a:pPr>
              <a:t>16</a:t>
            </a:fld>
            <a:endParaRPr lang="en-US" altLang="en-US" dirty="0"/>
          </a:p>
        </p:txBody>
      </p:sp>
    </p:spTree>
    <p:extLst>
      <p:ext uri="{BB962C8B-B14F-4D97-AF65-F5344CB8AC3E}">
        <p14:creationId xmlns:p14="http://schemas.microsoft.com/office/powerpoint/2010/main" val="1713984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168" y="344488"/>
            <a:ext cx="9033831" cy="609600"/>
          </a:xfrm>
        </p:spPr>
        <p:txBody>
          <a:bodyPr/>
          <a:lstStyle/>
          <a:p>
            <a:r>
              <a:rPr lang="en-US" sz="2600" dirty="0"/>
              <a:t>SIG 1814 – </a:t>
            </a:r>
            <a:r>
              <a:rPr lang="en-US" altLang="en-US" sz="2600" dirty="0"/>
              <a:t>NAM Direct IP Solution </a:t>
            </a:r>
            <a:r>
              <a:rPr lang="en-US" sz="2600" dirty="0"/>
              <a:t>M&amp;C CHI Changes</a:t>
            </a:r>
          </a:p>
        </p:txBody>
      </p:sp>
      <p:sp>
        <p:nvSpPr>
          <p:cNvPr id="3" name="Content Placeholder 2"/>
          <p:cNvSpPr>
            <a:spLocks noGrp="1"/>
          </p:cNvSpPr>
          <p:nvPr>
            <p:ph idx="1"/>
          </p:nvPr>
        </p:nvSpPr>
        <p:spPr>
          <a:xfrm>
            <a:off x="428625" y="1255577"/>
            <a:ext cx="8050213" cy="4391025"/>
          </a:xfrm>
        </p:spPr>
        <p:txBody>
          <a:bodyPr/>
          <a:lstStyle/>
          <a:p>
            <a:pPr>
              <a:buFont typeface="Arial" panose="020B0604020202020204" pitchFamily="34" charset="0"/>
              <a:buChar char="•"/>
            </a:pPr>
            <a:r>
              <a:rPr lang="en-US" sz="1800" b="1" dirty="0"/>
              <a:t>National ARTCCs (ZLC &amp; ZTL)</a:t>
            </a:r>
          </a:p>
          <a:p>
            <a:pPr lvl="1">
              <a:buFont typeface="Calibri" panose="020F0502020204030204" pitchFamily="34" charset="0"/>
              <a:buChar char="-"/>
            </a:pPr>
            <a:r>
              <a:rPr lang="en-US" sz="1600" dirty="0"/>
              <a:t>NAP Subsystem window changes</a:t>
            </a:r>
          </a:p>
          <a:p>
            <a:pPr lvl="1">
              <a:buFont typeface="Calibri" panose="020F0502020204030204" pitchFamily="34" charset="0"/>
              <a:buChar char="-"/>
            </a:pPr>
            <a:r>
              <a:rPr lang="en-US" sz="1600" dirty="0"/>
              <a:t>Two new Interface Details windows </a:t>
            </a:r>
          </a:p>
          <a:p>
            <a:pPr lvl="1">
              <a:buFont typeface="Calibri" panose="020F0502020204030204" pitchFamily="34" charset="0"/>
              <a:buChar char="-"/>
            </a:pPr>
            <a:r>
              <a:rPr lang="en-US" sz="1600" dirty="0">
                <a:solidFill>
                  <a:srgbClr val="000000"/>
                </a:solidFill>
              </a:rPr>
              <a:t>PGW FEP Processor Status window changes</a:t>
            </a:r>
          </a:p>
          <a:p>
            <a:pPr lvl="1">
              <a:buFont typeface="Calibri" panose="020F0502020204030204" pitchFamily="34" charset="0"/>
              <a:buChar char="-"/>
            </a:pPr>
            <a:r>
              <a:rPr lang="en-US" sz="1600" dirty="0" err="1">
                <a:solidFill>
                  <a:srgbClr val="000000"/>
                </a:solidFill>
              </a:rPr>
              <a:t>SwFEO</a:t>
            </a:r>
            <a:r>
              <a:rPr lang="en-US" sz="1600" dirty="0">
                <a:solidFill>
                  <a:srgbClr val="000000"/>
                </a:solidFill>
              </a:rPr>
              <a:t> LAN Switch Location &amp; Connectivity Report</a:t>
            </a:r>
          </a:p>
          <a:p>
            <a:pPr lvl="1">
              <a:buFont typeface="Calibri" panose="020F0502020204030204" pitchFamily="34" charset="0"/>
              <a:buChar char="-"/>
            </a:pPr>
            <a:endParaRPr lang="en-US" sz="1600" dirty="0">
              <a:solidFill>
                <a:srgbClr val="000000"/>
              </a:solidFill>
            </a:endParaRPr>
          </a:p>
          <a:p>
            <a:pPr>
              <a:buFont typeface="Arial" panose="020B0604020202020204" pitchFamily="34" charset="0"/>
              <a:buChar char="•"/>
            </a:pPr>
            <a:r>
              <a:rPr lang="en-US" sz="1800" b="1" dirty="0">
                <a:solidFill>
                  <a:srgbClr val="000000"/>
                </a:solidFill>
              </a:rPr>
              <a:t>Canadian Border ARTCCs</a:t>
            </a:r>
          </a:p>
          <a:p>
            <a:pPr lvl="1">
              <a:buFont typeface="Calibri" panose="020F0502020204030204" pitchFamily="34" charset="0"/>
              <a:buChar char="-"/>
            </a:pPr>
            <a:r>
              <a:rPr lang="en-US" sz="1600" dirty="0"/>
              <a:t>External Interfaces window changes</a:t>
            </a:r>
          </a:p>
          <a:p>
            <a:endParaRPr lang="en-US" sz="2100" dirty="0">
              <a:latin typeface="Calibri" panose="020F0502020204030204" pitchFamily="34" charset="0"/>
            </a:endParaRPr>
          </a:p>
          <a:p>
            <a:pPr marL="0" indent="0">
              <a:buNone/>
            </a:pPr>
            <a:endParaRPr lang="en-US" sz="2100" dirty="0">
              <a:latin typeface="Calibri" panose="020F0502020204030204" pitchFamily="34" charset="0"/>
            </a:endParaRPr>
          </a:p>
        </p:txBody>
      </p:sp>
      <p:sp>
        <p:nvSpPr>
          <p:cNvPr id="4" name="Slide Number Placeholder 3">
            <a:extLst>
              <a:ext uri="{FF2B5EF4-FFF2-40B4-BE49-F238E27FC236}">
                <a16:creationId xmlns:a16="http://schemas.microsoft.com/office/drawing/2014/main" id="{6DC6CC7C-E1C5-8D4F-A09E-1EC2AC81AC81}"/>
              </a:ext>
            </a:extLst>
          </p:cNvPr>
          <p:cNvSpPr>
            <a:spLocks noGrp="1"/>
          </p:cNvSpPr>
          <p:nvPr>
            <p:ph type="sldNum" sz="quarter" idx="10"/>
          </p:nvPr>
        </p:nvSpPr>
        <p:spPr/>
        <p:txBody>
          <a:bodyPr/>
          <a:lstStyle/>
          <a:p>
            <a:pPr>
              <a:defRPr/>
            </a:pPr>
            <a:fld id="{2AC530C9-5C5F-9F45-9B53-9285CC731AD3}" type="slidenum">
              <a:rPr lang="en-US" altLang="en-US" smtClean="0"/>
              <a:pPr>
                <a:defRPr/>
              </a:pPr>
              <a:t>17</a:t>
            </a:fld>
            <a:endParaRPr lang="en-US" altLang="en-US" dirty="0"/>
          </a:p>
        </p:txBody>
      </p:sp>
    </p:spTree>
    <p:extLst>
      <p:ext uri="{BB962C8B-B14F-4D97-AF65-F5344CB8AC3E}">
        <p14:creationId xmlns:p14="http://schemas.microsoft.com/office/powerpoint/2010/main" val="3408555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ChangeArrowheads="1"/>
          </p:cNvSpPr>
          <p:nvPr/>
        </p:nvSpPr>
        <p:spPr bwMode="auto">
          <a:xfrm>
            <a:off x="1199506" y="153542"/>
            <a:ext cx="6734175" cy="457106"/>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SIG 1814 – National ARTCCs Changes</a:t>
            </a:r>
          </a:p>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NAP Subsystem Window</a:t>
            </a:r>
          </a:p>
        </p:txBody>
      </p:sp>
      <p:sp>
        <p:nvSpPr>
          <p:cNvPr id="10" name="Rectangle 5"/>
          <p:cNvSpPr>
            <a:spLocks noChangeArrowheads="1"/>
          </p:cNvSpPr>
          <p:nvPr/>
        </p:nvSpPr>
        <p:spPr bwMode="auto">
          <a:xfrm>
            <a:off x="1199506" y="610648"/>
            <a:ext cx="1076325" cy="285750"/>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Current</a:t>
            </a:r>
          </a:p>
        </p:txBody>
      </p:sp>
      <p:sp>
        <p:nvSpPr>
          <p:cNvPr id="12" name="Rectangle 5"/>
          <p:cNvSpPr>
            <a:spLocks noChangeArrowheads="1"/>
          </p:cNvSpPr>
          <p:nvPr/>
        </p:nvSpPr>
        <p:spPr bwMode="auto">
          <a:xfrm>
            <a:off x="7001916" y="519493"/>
            <a:ext cx="1299821" cy="428746"/>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cxnSp>
        <p:nvCxnSpPr>
          <p:cNvPr id="4" name="Straight Arrow Connector 3"/>
          <p:cNvCxnSpPr/>
          <p:nvPr/>
        </p:nvCxnSpPr>
        <p:spPr bwMode="auto">
          <a:xfrm>
            <a:off x="4126955" y="1887494"/>
            <a:ext cx="1419225" cy="0"/>
          </a:xfrm>
          <a:prstGeom prst="straightConnector1">
            <a:avLst/>
          </a:prstGeom>
          <a:noFill/>
          <a:ln w="57150" cap="flat" cmpd="sng" algn="ctr">
            <a:solidFill>
              <a:schemeClr val="tx1"/>
            </a:solidFill>
            <a:prstDash val="solid"/>
            <a:round/>
            <a:headEnd type="none" w="med" len="med"/>
            <a:tailEnd type="triangle"/>
          </a:ln>
          <a:effectLst/>
        </p:spPr>
      </p:cxnSp>
      <p:sp>
        <p:nvSpPr>
          <p:cNvPr id="2" name="Slide Number Placeholder 1">
            <a:extLst>
              <a:ext uri="{FF2B5EF4-FFF2-40B4-BE49-F238E27FC236}">
                <a16:creationId xmlns:a16="http://schemas.microsoft.com/office/drawing/2014/main" id="{CF44D512-1860-E44C-9E7F-D8207706EE67}"/>
              </a:ext>
            </a:extLst>
          </p:cNvPr>
          <p:cNvSpPr>
            <a:spLocks noGrp="1"/>
          </p:cNvSpPr>
          <p:nvPr>
            <p:ph type="sldNum" sz="quarter" idx="10"/>
          </p:nvPr>
        </p:nvSpPr>
        <p:spPr>
          <a:xfrm>
            <a:off x="7030801" y="4651114"/>
            <a:ext cx="1905000" cy="457200"/>
          </a:xfrm>
        </p:spPr>
        <p:txBody>
          <a:bodyPr/>
          <a:lstStyle/>
          <a:p>
            <a:pPr>
              <a:defRPr/>
            </a:pPr>
            <a:fld id="{2AC530C9-5C5F-9F45-9B53-9285CC731AD3}" type="slidenum">
              <a:rPr lang="en-US" altLang="en-US" smtClean="0"/>
              <a:pPr>
                <a:defRPr/>
              </a:pPr>
              <a:t>18</a:t>
            </a:fld>
            <a:endParaRPr lang="en-US" altLang="en-US" dirty="0"/>
          </a:p>
        </p:txBody>
      </p:sp>
      <p:sp>
        <p:nvSpPr>
          <p:cNvPr id="14" name="TextBox 13">
            <a:extLst>
              <a:ext uri="{FF2B5EF4-FFF2-40B4-BE49-F238E27FC236}">
                <a16:creationId xmlns:a16="http://schemas.microsoft.com/office/drawing/2014/main" id="{198F313F-0880-CA4C-9F1A-82F93CD03396}"/>
              </a:ext>
            </a:extLst>
          </p:cNvPr>
          <p:cNvSpPr txBox="1"/>
          <p:nvPr/>
        </p:nvSpPr>
        <p:spPr>
          <a:xfrm>
            <a:off x="4424107" y="1149003"/>
            <a:ext cx="1130835" cy="4939814"/>
          </a:xfrm>
          <a:prstGeom prst="rect">
            <a:avLst/>
          </a:prstGeom>
          <a:noFill/>
        </p:spPr>
        <p:txBody>
          <a:bodyPr wrap="square" rtlCol="0">
            <a:spAutoFit/>
          </a:bodyPr>
          <a:lstStyle/>
          <a:p>
            <a:r>
              <a:rPr lang="en-US" sz="1000" dirty="0"/>
              <a:t>All changes are</a:t>
            </a:r>
          </a:p>
          <a:p>
            <a:r>
              <a:rPr lang="en-US" sz="1000" dirty="0"/>
              <a:t>in the External I/Fs</a:t>
            </a:r>
          </a:p>
          <a:p>
            <a:r>
              <a:rPr lang="en-US" sz="1000" dirty="0"/>
              <a:t>group box.</a:t>
            </a:r>
          </a:p>
          <a:p>
            <a:endParaRPr lang="en-US" sz="1000" dirty="0"/>
          </a:p>
          <a:p>
            <a:r>
              <a:rPr lang="en-US" sz="1000" dirty="0"/>
              <a:t>- Creating 2 internal group boxes to </a:t>
            </a:r>
          </a:p>
          <a:p>
            <a:r>
              <a:rPr lang="en-US" sz="1000" dirty="0"/>
              <a:t>distinguish functions</a:t>
            </a:r>
          </a:p>
          <a:p>
            <a:endParaRPr lang="en-US" sz="500" dirty="0"/>
          </a:p>
          <a:p>
            <a:r>
              <a:rPr lang="en-US" sz="1000" dirty="0"/>
              <a:t>- MCI in its own group box because it services</a:t>
            </a:r>
            <a:br>
              <a:rPr lang="en-US" sz="1000" dirty="0"/>
            </a:br>
            <a:r>
              <a:rPr lang="en-US" sz="1000" dirty="0"/>
              <a:t>both Data </a:t>
            </a:r>
            <a:r>
              <a:rPr lang="en-US" sz="1000" dirty="0" err="1"/>
              <a:t>Comm</a:t>
            </a:r>
            <a:r>
              <a:rPr lang="en-US" sz="1000" dirty="0"/>
              <a:t> and</a:t>
            </a:r>
            <a:br>
              <a:rPr lang="en-US" sz="1000" dirty="0"/>
            </a:br>
            <a:r>
              <a:rPr lang="en-US" sz="1000" dirty="0"/>
              <a:t>Non-US ACC for </a:t>
            </a:r>
          </a:p>
          <a:p>
            <a:r>
              <a:rPr lang="en-US" sz="1000" dirty="0"/>
              <a:t>monitor &amp; control info, and it is located under the DC Status icon’s</a:t>
            </a:r>
          </a:p>
          <a:p>
            <a:r>
              <a:rPr lang="en-US" sz="1000" dirty="0"/>
              <a:t>group box so that it won’t have to move again. </a:t>
            </a:r>
          </a:p>
          <a:p>
            <a:endParaRPr lang="en-US" sz="500" dirty="0"/>
          </a:p>
          <a:p>
            <a:r>
              <a:rPr lang="en-US" sz="1000" dirty="0"/>
              <a:t>- Details of Non-US ACC group box contents are on the next page.</a:t>
            </a:r>
          </a:p>
        </p:txBody>
      </p:sp>
      <p:pic>
        <p:nvPicPr>
          <p:cNvPr id="17" name="Picture 16">
            <a:extLst>
              <a:ext uri="{FF2B5EF4-FFF2-40B4-BE49-F238E27FC236}">
                <a16:creationId xmlns:a16="http://schemas.microsoft.com/office/drawing/2014/main" id="{61B393B9-D0E2-CC44-BFFB-F5AE2BA81C15}"/>
              </a:ext>
            </a:extLst>
          </p:cNvPr>
          <p:cNvPicPr>
            <a:picLocks noChangeAspect="1"/>
          </p:cNvPicPr>
          <p:nvPr/>
        </p:nvPicPr>
        <p:blipFill>
          <a:blip r:embed="rId3"/>
          <a:stretch>
            <a:fillRect/>
          </a:stretch>
        </p:blipFill>
        <p:spPr>
          <a:xfrm>
            <a:off x="5536995" y="1136968"/>
            <a:ext cx="3579113" cy="5295696"/>
          </a:xfrm>
          <a:prstGeom prst="rect">
            <a:avLst/>
          </a:prstGeom>
        </p:spPr>
      </p:pic>
      <p:sp>
        <p:nvSpPr>
          <p:cNvPr id="18" name="Rounded Rectangle 17">
            <a:extLst>
              <a:ext uri="{FF2B5EF4-FFF2-40B4-BE49-F238E27FC236}">
                <a16:creationId xmlns:a16="http://schemas.microsoft.com/office/drawing/2014/main" id="{3AF1F322-3ADE-4040-BB7F-9005DF9B34B6}"/>
              </a:ext>
            </a:extLst>
          </p:cNvPr>
          <p:cNvSpPr/>
          <p:nvPr/>
        </p:nvSpPr>
        <p:spPr bwMode="auto">
          <a:xfrm>
            <a:off x="5546180" y="1862039"/>
            <a:ext cx="2743200" cy="2103120"/>
          </a:xfrm>
          <a:prstGeom prst="roundRect">
            <a:avLst/>
          </a:prstGeom>
          <a:noFill/>
          <a:ln w="28575" cap="flat" cmpd="sng" algn="ctr">
            <a:solidFill>
              <a:srgbClr val="FFC000"/>
            </a:solidFill>
            <a:prstDash val="solid"/>
            <a:round/>
            <a:headEnd type="none" w="med" len="med"/>
            <a:tailEnd type="none" w="med" len="med"/>
          </a:ln>
          <a:effectLst/>
        </p:spPr>
        <p:txBody>
          <a:bodyPr vert="horz" wrap="square" lIns="82550" tIns="41275" rIns="82550" bIns="41275"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700" b="1" i="0" u="none" strike="noStrike" cap="none" normalizeH="0" baseline="0">
              <a:ln>
                <a:noFill/>
              </a:ln>
              <a:solidFill>
                <a:schemeClr val="tx1"/>
              </a:solidFill>
              <a:effectLst/>
              <a:latin typeface="Arial" charset="0"/>
            </a:endParaRPr>
          </a:p>
        </p:txBody>
      </p:sp>
      <p:sp>
        <p:nvSpPr>
          <p:cNvPr id="19" name="Rounded Rectangle 18">
            <a:extLst>
              <a:ext uri="{FF2B5EF4-FFF2-40B4-BE49-F238E27FC236}">
                <a16:creationId xmlns:a16="http://schemas.microsoft.com/office/drawing/2014/main" id="{25542D3C-8BCF-EB43-8F37-62C5D0587790}"/>
              </a:ext>
            </a:extLst>
          </p:cNvPr>
          <p:cNvSpPr/>
          <p:nvPr/>
        </p:nvSpPr>
        <p:spPr bwMode="auto">
          <a:xfrm>
            <a:off x="8298142" y="2583383"/>
            <a:ext cx="731520" cy="822960"/>
          </a:xfrm>
          <a:prstGeom prst="roundRect">
            <a:avLst/>
          </a:prstGeom>
          <a:noFill/>
          <a:ln w="28575" cap="flat" cmpd="sng" algn="ctr">
            <a:solidFill>
              <a:srgbClr val="FFC000"/>
            </a:solidFill>
            <a:prstDash val="solid"/>
            <a:round/>
            <a:headEnd type="none" w="med" len="med"/>
            <a:tailEnd type="none" w="med" len="med"/>
          </a:ln>
          <a:effectLst/>
        </p:spPr>
        <p:txBody>
          <a:bodyPr vert="horz" wrap="square" lIns="82550" tIns="41275" rIns="82550" bIns="41275"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700" b="1" i="0" u="none" strike="noStrike" cap="none" normalizeH="0" baseline="0">
              <a:ln>
                <a:noFill/>
              </a:ln>
              <a:solidFill>
                <a:schemeClr val="tx1"/>
              </a:solidFill>
              <a:effectLst/>
              <a:latin typeface="Arial" charset="0"/>
            </a:endParaRPr>
          </a:p>
        </p:txBody>
      </p:sp>
      <p:pic>
        <p:nvPicPr>
          <p:cNvPr id="20" name="Picture 2">
            <a:extLst>
              <a:ext uri="{FF2B5EF4-FFF2-40B4-BE49-F238E27FC236}">
                <a16:creationId xmlns:a16="http://schemas.microsoft.com/office/drawing/2014/main" id="{4EA38D92-2C11-5843-BC99-D45FD33F6F9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225" r="20715"/>
          <a:stretch/>
        </p:blipFill>
        <p:spPr bwMode="auto">
          <a:xfrm>
            <a:off x="-10514" y="1124615"/>
            <a:ext cx="4413533" cy="4997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ounded Rectangle 20">
            <a:extLst>
              <a:ext uri="{FF2B5EF4-FFF2-40B4-BE49-F238E27FC236}">
                <a16:creationId xmlns:a16="http://schemas.microsoft.com/office/drawing/2014/main" id="{3F367E52-6016-F94F-A55A-5C871B20586C}"/>
              </a:ext>
            </a:extLst>
          </p:cNvPr>
          <p:cNvSpPr/>
          <p:nvPr/>
        </p:nvSpPr>
        <p:spPr bwMode="auto">
          <a:xfrm>
            <a:off x="158791" y="1969644"/>
            <a:ext cx="3606800" cy="1358900"/>
          </a:xfrm>
          <a:prstGeom prst="roundRect">
            <a:avLst/>
          </a:prstGeom>
          <a:noFill/>
          <a:ln w="28575" cap="flat" cmpd="sng" algn="ctr">
            <a:solidFill>
              <a:srgbClr val="FFC000"/>
            </a:solidFill>
            <a:prstDash val="solid"/>
            <a:round/>
            <a:headEnd type="none" w="med" len="med"/>
            <a:tailEnd type="none" w="med" len="med"/>
          </a:ln>
          <a:effectLst/>
        </p:spPr>
        <p:txBody>
          <a:bodyPr vert="horz" wrap="square" lIns="82550" tIns="41275" rIns="82550" bIns="41275"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7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482532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2"/>
          <p:cNvSpPr>
            <a:spLocks noGrp="1"/>
          </p:cNvSpPr>
          <p:nvPr>
            <p:ph idx="1"/>
          </p:nvPr>
        </p:nvSpPr>
        <p:spPr>
          <a:xfrm>
            <a:off x="311536" y="1403383"/>
            <a:ext cx="4739507" cy="4382540"/>
          </a:xfrm>
        </p:spPr>
        <p:txBody>
          <a:bodyPr vert="horz" wrap="square" lIns="68580" tIns="0" rIns="137160" bIns="0" numCol="1" anchor="t" anchorCtr="0" compatLnSpc="1">
            <a:prstTxWarp prst="textNoShape">
              <a:avLst/>
            </a:prstTxWarp>
          </a:bodyPr>
          <a:lstStyle/>
          <a:p>
            <a:pPr marL="0" lvl="1" indent="0">
              <a:spcBef>
                <a:spcPts val="0"/>
              </a:spcBef>
              <a:buNone/>
            </a:pPr>
            <a:r>
              <a:rPr lang="en-US" sz="1500" b="1" dirty="0">
                <a:latin typeface="Calibri" panose="020F0502020204030204" pitchFamily="34" charset="0"/>
                <a:ea typeface="+mn-ea"/>
                <a:cs typeface="+mn-cs"/>
              </a:rPr>
              <a:t>Non-US ACC group box contents:</a:t>
            </a:r>
          </a:p>
          <a:p>
            <a:pPr marL="257175" lvl="1">
              <a:spcBef>
                <a:spcPts val="0"/>
              </a:spcBef>
              <a:buFont typeface="Arial" panose="020B0604020202020204" pitchFamily="34" charset="0"/>
              <a:buChar char="•"/>
            </a:pPr>
            <a:r>
              <a:rPr lang="en-US" sz="1700" b="1" dirty="0">
                <a:latin typeface="Calibri" panose="020F0502020204030204" pitchFamily="34" charset="0"/>
                <a:ea typeface="+mn-ea"/>
                <a:cs typeface="+mn-cs"/>
              </a:rPr>
              <a:t>NUSAC (Non-US ACC Interfaces – Channel) icon</a:t>
            </a:r>
          </a:p>
          <a:p>
            <a:pPr marL="548640" lvl="2">
              <a:spcBef>
                <a:spcPts val="0"/>
              </a:spcBef>
              <a:buFont typeface="Calibri" panose="020F0502020204030204" pitchFamily="34" charset="0"/>
              <a:buChar char="-"/>
            </a:pPr>
            <a:r>
              <a:rPr lang="en-US" sz="1400" dirty="0">
                <a:latin typeface="Calibri" panose="020F0502020204030204" pitchFamily="34" charset="0"/>
              </a:rPr>
              <a:t>Roll-up of </a:t>
            </a:r>
            <a:r>
              <a:rPr lang="en-US" sz="1400" u="sng" dirty="0">
                <a:latin typeface="Calibri" panose="020F0502020204030204" pitchFamily="34" charset="0"/>
              </a:rPr>
              <a:t>connection</a:t>
            </a:r>
            <a:r>
              <a:rPr lang="en-US" sz="1400" dirty="0">
                <a:latin typeface="Calibri" panose="020F0502020204030204" pitchFamily="34" charset="0"/>
              </a:rPr>
              <a:t> interface statuses between the NAP realm and the ARTCCs bordering Canada that communicate with the CAATS ACCs (Area Control Centers) for Non-US Automated messaging</a:t>
            </a:r>
          </a:p>
          <a:p>
            <a:pPr marL="548640" lvl="2">
              <a:spcBef>
                <a:spcPts val="0"/>
              </a:spcBef>
              <a:buFont typeface="Calibri" panose="020F0502020204030204" pitchFamily="34" charset="0"/>
              <a:buChar char="-"/>
            </a:pPr>
            <a:r>
              <a:rPr lang="en-US" sz="1400" dirty="0">
                <a:latin typeface="Calibri" panose="020F0502020204030204" pitchFamily="34" charset="0"/>
              </a:rPr>
              <a:t>Up/Degraded/Down/Disabled</a:t>
            </a:r>
          </a:p>
          <a:p>
            <a:pPr marL="548640" lvl="2">
              <a:spcBef>
                <a:spcPts val="0"/>
              </a:spcBef>
              <a:buFont typeface="Calibri" panose="020F0502020204030204" pitchFamily="34" charset="0"/>
              <a:buChar char="-"/>
            </a:pPr>
            <a:r>
              <a:rPr lang="en-US" sz="1400" dirty="0">
                <a:latin typeface="Calibri" panose="020F0502020204030204" pitchFamily="34" charset="0"/>
              </a:rPr>
              <a:t>Connections are IA2-IA3 FDK partnerships.</a:t>
            </a:r>
          </a:p>
          <a:p>
            <a:pPr marL="548640" lvl="2">
              <a:spcBef>
                <a:spcPts val="0"/>
              </a:spcBef>
              <a:buFont typeface="Calibri" panose="020F0502020204030204" pitchFamily="34" charset="0"/>
              <a:buChar char="-"/>
            </a:pPr>
            <a:r>
              <a:rPr lang="en-US" sz="1400" dirty="0">
                <a:latin typeface="Calibri" panose="020F0502020204030204" pitchFamily="34" charset="0"/>
              </a:rPr>
              <a:t>Is extensible to non-CAATS ACCs.</a:t>
            </a:r>
          </a:p>
          <a:p>
            <a:pPr marL="548640" lvl="2">
              <a:spcBef>
                <a:spcPts val="0"/>
              </a:spcBef>
              <a:buFont typeface="Calibri" panose="020F0502020204030204" pitchFamily="34" charset="0"/>
              <a:buChar char="-"/>
            </a:pPr>
            <a:r>
              <a:rPr lang="en-US" sz="1400" dirty="0">
                <a:latin typeface="Calibri" panose="020F0502020204030204" pitchFamily="34" charset="0"/>
              </a:rPr>
              <a:t>Double clicking on the NUSAC icon displays the Non-US ACC: Channel Interface Details window (on next page)</a:t>
            </a:r>
          </a:p>
          <a:p>
            <a:pPr marL="257175" lvl="1">
              <a:spcBef>
                <a:spcPts val="0"/>
              </a:spcBef>
              <a:buFont typeface="Arial" panose="020B0604020202020204" pitchFamily="34" charset="0"/>
              <a:buChar char="•"/>
            </a:pPr>
            <a:r>
              <a:rPr lang="en-US" sz="1700" b="1" dirty="0">
                <a:latin typeface="Calibri" panose="020F0502020204030204" pitchFamily="34" charset="0"/>
                <a:ea typeface="+mn-ea"/>
                <a:cs typeface="+mn-cs"/>
              </a:rPr>
              <a:t>ACC icon</a:t>
            </a:r>
          </a:p>
          <a:p>
            <a:pPr marL="548640" lvl="2">
              <a:spcBef>
                <a:spcPts val="0"/>
              </a:spcBef>
              <a:buFont typeface="Calibri" panose="020F0502020204030204" pitchFamily="34" charset="0"/>
              <a:buChar char="-"/>
            </a:pPr>
            <a:r>
              <a:rPr lang="en-US" sz="1400" dirty="0">
                <a:latin typeface="Calibri" panose="020F0502020204030204" pitchFamily="34" charset="0"/>
              </a:rPr>
              <a:t>Roll-up of </a:t>
            </a:r>
            <a:r>
              <a:rPr lang="en-US" sz="1400" u="sng" dirty="0">
                <a:latin typeface="Calibri" panose="020F0502020204030204" pitchFamily="34" charset="0"/>
              </a:rPr>
              <a:t>connection</a:t>
            </a:r>
            <a:r>
              <a:rPr lang="en-US" sz="1400" dirty="0">
                <a:latin typeface="Calibri" panose="020F0502020204030204" pitchFamily="34" charset="0"/>
              </a:rPr>
              <a:t> interface statuses/states between the NAP I/F Proxy and the CAATS ACCs</a:t>
            </a:r>
          </a:p>
          <a:p>
            <a:pPr marL="548640" lvl="2">
              <a:spcBef>
                <a:spcPts val="0"/>
              </a:spcBef>
              <a:buFont typeface="Calibri" panose="020F0502020204030204" pitchFamily="34" charset="0"/>
              <a:buChar char="-"/>
            </a:pPr>
            <a:r>
              <a:rPr lang="en-US" sz="1400" dirty="0">
                <a:latin typeface="Calibri" panose="020F0502020204030204" pitchFamily="34" charset="0"/>
              </a:rPr>
              <a:t>Up/Degraded/Down/Disabled</a:t>
            </a:r>
          </a:p>
          <a:p>
            <a:pPr marL="548640" lvl="2">
              <a:spcBef>
                <a:spcPts val="0"/>
              </a:spcBef>
              <a:buFont typeface="Calibri" panose="020F0502020204030204" pitchFamily="34" charset="0"/>
              <a:buChar char="-"/>
            </a:pPr>
            <a:r>
              <a:rPr lang="en-US" sz="1400" dirty="0">
                <a:latin typeface="Calibri" panose="020F0502020204030204" pitchFamily="34" charset="0"/>
                <a:ea typeface="+mn-ea"/>
                <a:cs typeface="+mn-cs"/>
              </a:rPr>
              <a:t>Named “ACC” because is extensible to addition of future non-CAATS ACCs.</a:t>
            </a:r>
          </a:p>
          <a:p>
            <a:pPr marL="548640" lvl="2">
              <a:spcBef>
                <a:spcPts val="0"/>
              </a:spcBef>
              <a:buFont typeface="Calibri" panose="020F0502020204030204" pitchFamily="34" charset="0"/>
              <a:buChar char="-"/>
            </a:pPr>
            <a:r>
              <a:rPr lang="en-US" sz="1400" dirty="0">
                <a:latin typeface="Calibri" panose="020F0502020204030204" pitchFamily="34" charset="0"/>
                <a:ea typeface="+mn-ea"/>
                <a:cs typeface="+mn-cs"/>
              </a:rPr>
              <a:t>Double clicking on the ACC icon displays the Non-US ACC: ACC Interface Details window (2 pages hence)</a:t>
            </a:r>
          </a:p>
        </p:txBody>
      </p:sp>
      <p:sp>
        <p:nvSpPr>
          <p:cNvPr id="7" name="Rectangle 5"/>
          <p:cNvSpPr>
            <a:spLocks noChangeArrowheads="1"/>
          </p:cNvSpPr>
          <p:nvPr/>
        </p:nvSpPr>
        <p:spPr bwMode="auto">
          <a:xfrm>
            <a:off x="1091556" y="188702"/>
            <a:ext cx="6734175" cy="457106"/>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SIG 1814 – National ARTCCs Changes</a:t>
            </a:r>
          </a:p>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NAP Subsystem Window</a:t>
            </a:r>
          </a:p>
        </p:txBody>
      </p:sp>
      <p:sp>
        <p:nvSpPr>
          <p:cNvPr id="10" name="Rectangle 5"/>
          <p:cNvSpPr>
            <a:spLocks noChangeArrowheads="1"/>
          </p:cNvSpPr>
          <p:nvPr/>
        </p:nvSpPr>
        <p:spPr bwMode="auto">
          <a:xfrm>
            <a:off x="6637505" y="234807"/>
            <a:ext cx="1299821" cy="604101"/>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sp>
        <p:nvSpPr>
          <p:cNvPr id="2" name="Slide Number Placeholder 1">
            <a:extLst>
              <a:ext uri="{FF2B5EF4-FFF2-40B4-BE49-F238E27FC236}">
                <a16:creationId xmlns:a16="http://schemas.microsoft.com/office/drawing/2014/main" id="{E4A66DE1-FE65-194E-86E8-A5E6C078580D}"/>
              </a:ext>
            </a:extLst>
          </p:cNvPr>
          <p:cNvSpPr>
            <a:spLocks noGrp="1"/>
          </p:cNvSpPr>
          <p:nvPr>
            <p:ph type="sldNum" sz="quarter" idx="10"/>
          </p:nvPr>
        </p:nvSpPr>
        <p:spPr/>
        <p:txBody>
          <a:bodyPr/>
          <a:lstStyle/>
          <a:p>
            <a:pPr>
              <a:defRPr/>
            </a:pPr>
            <a:fld id="{2AC530C9-5C5F-9F45-9B53-9285CC731AD3}" type="slidenum">
              <a:rPr lang="en-US" altLang="en-US" smtClean="0"/>
              <a:pPr>
                <a:defRPr/>
              </a:pPr>
              <a:t>19</a:t>
            </a:fld>
            <a:endParaRPr lang="en-US" altLang="en-US" dirty="0"/>
          </a:p>
        </p:txBody>
      </p:sp>
      <p:pic>
        <p:nvPicPr>
          <p:cNvPr id="9" name="Picture 8">
            <a:extLst>
              <a:ext uri="{FF2B5EF4-FFF2-40B4-BE49-F238E27FC236}">
                <a16:creationId xmlns:a16="http://schemas.microsoft.com/office/drawing/2014/main" id="{1996A073-EAFA-3A4B-9557-CAF766A1A0B2}"/>
              </a:ext>
            </a:extLst>
          </p:cNvPr>
          <p:cNvPicPr>
            <a:picLocks noChangeAspect="1"/>
          </p:cNvPicPr>
          <p:nvPr/>
        </p:nvPicPr>
        <p:blipFill>
          <a:blip r:embed="rId3"/>
          <a:stretch>
            <a:fillRect/>
          </a:stretch>
        </p:blipFill>
        <p:spPr>
          <a:xfrm>
            <a:off x="5293805" y="838908"/>
            <a:ext cx="3799760" cy="5622168"/>
          </a:xfrm>
          <a:prstGeom prst="rect">
            <a:avLst/>
          </a:prstGeom>
        </p:spPr>
      </p:pic>
      <p:sp>
        <p:nvSpPr>
          <p:cNvPr id="11" name="Rounded Rectangle 10">
            <a:extLst>
              <a:ext uri="{FF2B5EF4-FFF2-40B4-BE49-F238E27FC236}">
                <a16:creationId xmlns:a16="http://schemas.microsoft.com/office/drawing/2014/main" id="{E2BA41C2-50AE-1944-AA99-7EFD28AAE2AC}"/>
              </a:ext>
            </a:extLst>
          </p:cNvPr>
          <p:cNvSpPr/>
          <p:nvPr/>
        </p:nvSpPr>
        <p:spPr bwMode="auto">
          <a:xfrm>
            <a:off x="5448785" y="2975002"/>
            <a:ext cx="1188720" cy="822960"/>
          </a:xfrm>
          <a:prstGeom prst="roundRect">
            <a:avLst/>
          </a:prstGeom>
          <a:noFill/>
          <a:ln w="38100" cap="flat" cmpd="sng" algn="ctr">
            <a:solidFill>
              <a:srgbClr val="FFC000"/>
            </a:solidFill>
            <a:prstDash val="solid"/>
            <a:round/>
            <a:headEnd type="none" w="med" len="med"/>
            <a:tailEnd type="none" w="med" len="med"/>
          </a:ln>
          <a:effectLst/>
        </p:spPr>
        <p:txBody>
          <a:bodyPr vert="horz" wrap="square" lIns="82550" tIns="41275" rIns="82550" bIns="41275"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7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98650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502" y="369094"/>
            <a:ext cx="7886700" cy="694985"/>
          </a:xfrm>
        </p:spPr>
        <p:txBody>
          <a:bodyPr>
            <a:noAutofit/>
          </a:bodyPr>
          <a:lstStyle/>
          <a:p>
            <a:r>
              <a:rPr lang="en-US" dirty="0">
                <a:latin typeface="Arial" panose="020B0604020202020204" pitchFamily="34" charset="0"/>
                <a:cs typeface="Arial" panose="020B0604020202020204" pitchFamily="34" charset="0"/>
              </a:rPr>
              <a:t>Agenda</a:t>
            </a:r>
          </a:p>
        </p:txBody>
      </p:sp>
      <p:sp>
        <p:nvSpPr>
          <p:cNvPr id="3" name="Content Placeholder 2"/>
          <p:cNvSpPr>
            <a:spLocks noGrp="1"/>
          </p:cNvSpPr>
          <p:nvPr>
            <p:ph idx="1"/>
          </p:nvPr>
        </p:nvSpPr>
        <p:spPr>
          <a:xfrm>
            <a:off x="664502" y="1442587"/>
            <a:ext cx="6572250" cy="4073837"/>
          </a:xfrm>
        </p:spPr>
        <p:txBody>
          <a:bodyPr>
            <a:normAutofit/>
          </a:bodyPr>
          <a:lstStyle/>
          <a:p>
            <a:pPr marL="171450" lvl="1">
              <a:spcBef>
                <a:spcPts val="750"/>
              </a:spcBef>
            </a:pPr>
            <a:r>
              <a:rPr lang="en-US" sz="2100" b="1" dirty="0"/>
              <a:t>NAM Coordination Overview</a:t>
            </a:r>
            <a:endParaRPr lang="en-US" sz="2100" dirty="0"/>
          </a:p>
          <a:p>
            <a:pPr marL="171450" lvl="1">
              <a:spcBef>
                <a:spcPts val="750"/>
              </a:spcBef>
            </a:pPr>
            <a:r>
              <a:rPr lang="en-US" sz="2100" b="1" dirty="0"/>
              <a:t>New Direct IP Interface Infrastructure - SIG1814</a:t>
            </a:r>
          </a:p>
          <a:p>
            <a:pPr lvl="1">
              <a:buFont typeface="Calibri" panose="020F0502020204030204" pitchFamily="34" charset="0"/>
              <a:buChar char="-"/>
            </a:pPr>
            <a:r>
              <a:rPr lang="en-US" sz="2100" dirty="0"/>
              <a:t>Solution Overview</a:t>
            </a:r>
          </a:p>
          <a:p>
            <a:pPr lvl="1">
              <a:buFont typeface="Calibri" panose="020F0502020204030204" pitchFamily="34" charset="0"/>
              <a:buChar char="-"/>
            </a:pPr>
            <a:r>
              <a:rPr lang="en-US" sz="2100" dirty="0"/>
              <a:t>AT Changes</a:t>
            </a:r>
            <a:endParaRPr lang="en-US" dirty="0"/>
          </a:p>
          <a:p>
            <a:pPr lvl="1">
              <a:buFont typeface="Calibri" panose="020F0502020204030204" pitchFamily="34" charset="0"/>
              <a:buChar char="-"/>
            </a:pPr>
            <a:r>
              <a:rPr lang="en-US" sz="2100" dirty="0"/>
              <a:t>M&amp;C Changes</a:t>
            </a:r>
          </a:p>
          <a:p>
            <a:pPr lvl="1">
              <a:buFont typeface="Calibri" panose="020F0502020204030204" pitchFamily="34" charset="0"/>
              <a:buChar char="-"/>
            </a:pPr>
            <a:r>
              <a:rPr lang="en-US" sz="2100" dirty="0"/>
              <a:t>Change Summary</a:t>
            </a:r>
          </a:p>
          <a:p>
            <a:pPr marL="171450" lvl="1">
              <a:spcBef>
                <a:spcPts val="750"/>
              </a:spcBef>
            </a:pPr>
            <a:r>
              <a:rPr lang="en-US" sz="2100" b="1" dirty="0"/>
              <a:t>Auto-Handoff Functionality - SIG 1815</a:t>
            </a:r>
          </a:p>
          <a:p>
            <a:pPr lvl="1">
              <a:buFont typeface="Calibri" panose="020F0502020204030204" pitchFamily="34" charset="0"/>
              <a:buChar char="-"/>
            </a:pPr>
            <a:r>
              <a:rPr lang="en-US" sz="2100" dirty="0"/>
              <a:t>AT Changes</a:t>
            </a:r>
          </a:p>
        </p:txBody>
      </p:sp>
      <p:sp>
        <p:nvSpPr>
          <p:cNvPr id="4" name="Slide Number Placeholder 3">
            <a:extLst>
              <a:ext uri="{FF2B5EF4-FFF2-40B4-BE49-F238E27FC236}">
                <a16:creationId xmlns:a16="http://schemas.microsoft.com/office/drawing/2014/main" id="{1D45A69D-B29E-554F-8A2A-601E367B5D53}"/>
              </a:ext>
            </a:extLst>
          </p:cNvPr>
          <p:cNvSpPr>
            <a:spLocks noGrp="1"/>
          </p:cNvSpPr>
          <p:nvPr>
            <p:ph type="sldNum" sz="quarter" idx="10"/>
          </p:nvPr>
        </p:nvSpPr>
        <p:spPr/>
        <p:txBody>
          <a:bodyPr/>
          <a:lstStyle/>
          <a:p>
            <a:pPr>
              <a:defRPr/>
            </a:pPr>
            <a:fld id="{2AC530C9-5C5F-9F45-9B53-9285CC731AD3}" type="slidenum">
              <a:rPr lang="en-US" altLang="en-US" smtClean="0"/>
              <a:pPr>
                <a:defRPr/>
              </a:pPr>
              <a:t>2</a:t>
            </a:fld>
            <a:endParaRPr lang="en-US" altLang="en-US" dirty="0"/>
          </a:p>
        </p:txBody>
      </p:sp>
    </p:spTree>
    <p:extLst>
      <p:ext uri="{BB962C8B-B14F-4D97-AF65-F5344CB8AC3E}">
        <p14:creationId xmlns:p14="http://schemas.microsoft.com/office/powerpoint/2010/main" val="27306663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99586" y="1716946"/>
            <a:ext cx="4397105" cy="184665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500" b="1" dirty="0">
                <a:solidFill>
                  <a:schemeClr val="tx1"/>
                </a:solidFill>
                <a:latin typeface="Calibri" panose="020F0502020204030204" pitchFamily="34" charset="0"/>
              </a:rPr>
              <a:t>1.  Non-US ACC: Channel (NUSAC) Interface Details window</a:t>
            </a:r>
          </a:p>
          <a:p>
            <a:pPr marL="214313" indent="-214313">
              <a:buFont typeface="Arial" panose="020B0604020202020204" pitchFamily="34" charset="0"/>
              <a:buChar char="•"/>
            </a:pPr>
            <a:r>
              <a:rPr lang="en-US" sz="1400" dirty="0">
                <a:solidFill>
                  <a:schemeClr val="tx1"/>
                </a:solidFill>
                <a:latin typeface="Calibri" panose="020F0502020204030204" pitchFamily="34" charset="0"/>
              </a:rPr>
              <a:t>Provides IA3-to-IA2 </a:t>
            </a:r>
            <a:r>
              <a:rPr lang="en-US" sz="1400" u="sng" dirty="0">
                <a:solidFill>
                  <a:schemeClr val="tx1"/>
                </a:solidFill>
                <a:latin typeface="Calibri" panose="020F0502020204030204" pitchFamily="34" charset="0"/>
              </a:rPr>
              <a:t>connection</a:t>
            </a:r>
            <a:r>
              <a:rPr lang="en-US" sz="1400" dirty="0">
                <a:solidFill>
                  <a:schemeClr val="tx1"/>
                </a:solidFill>
                <a:latin typeface="Calibri" panose="020F0502020204030204" pitchFamily="34" charset="0"/>
              </a:rPr>
              <a:t> status – where IA3 is on the PGW FEPs and IA2 is on each ARTCC’s Active channel</a:t>
            </a:r>
          </a:p>
          <a:p>
            <a:pPr marL="214313" indent="-214313">
              <a:buFont typeface="Arial" panose="020B0604020202020204" pitchFamily="34" charset="0"/>
              <a:buChar char="•"/>
            </a:pPr>
            <a:r>
              <a:rPr lang="en-US" sz="1400" dirty="0">
                <a:solidFill>
                  <a:schemeClr val="tx1"/>
                </a:solidFill>
                <a:latin typeface="Calibri" panose="020F0502020204030204" pitchFamily="34" charset="0"/>
              </a:rPr>
              <a:t>Contents are the ARTCCs with non-US Auto communications with CAATS ACCs</a:t>
            </a:r>
          </a:p>
          <a:p>
            <a:pPr marL="214313" indent="-214313">
              <a:buFont typeface="Arial" panose="020B0604020202020204" pitchFamily="34" charset="0"/>
              <a:buChar char="•"/>
            </a:pPr>
            <a:r>
              <a:rPr lang="en-US" sz="1400" dirty="0">
                <a:solidFill>
                  <a:schemeClr val="tx1"/>
                </a:solidFill>
                <a:latin typeface="Calibri" panose="020F0502020204030204" pitchFamily="34" charset="0"/>
              </a:rPr>
              <a:t>Status: Up/Down/Disabled</a:t>
            </a:r>
          </a:p>
        </p:txBody>
      </p:sp>
      <p:sp>
        <p:nvSpPr>
          <p:cNvPr id="8" name="Rectangle 5"/>
          <p:cNvSpPr>
            <a:spLocks noChangeArrowheads="1"/>
          </p:cNvSpPr>
          <p:nvPr/>
        </p:nvSpPr>
        <p:spPr bwMode="auto">
          <a:xfrm>
            <a:off x="904875" y="320932"/>
            <a:ext cx="6734175" cy="457106"/>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latin typeface="Calibri" panose="020F0502020204030204" pitchFamily="34" charset="0"/>
              </a:rPr>
              <a:t>SIG 1814 – National ARTCCs Changes</a:t>
            </a:r>
          </a:p>
          <a:p>
            <a:pPr algn="ctr" eaLnBrk="0" fontAlgn="base" hangingPunct="0">
              <a:lnSpc>
                <a:spcPct val="90000"/>
              </a:lnSpc>
              <a:spcBef>
                <a:spcPct val="0"/>
              </a:spcBef>
              <a:spcAft>
                <a:spcPct val="0"/>
              </a:spcAft>
            </a:pPr>
            <a:r>
              <a:rPr lang="en-US" sz="1800" b="1" dirty="0">
                <a:solidFill>
                  <a:srgbClr val="000000"/>
                </a:solidFill>
                <a:latin typeface="Calibri" panose="020F0502020204030204" pitchFamily="34" charset="0"/>
              </a:rPr>
              <a:t>Two New Interface Details Windows</a:t>
            </a:r>
          </a:p>
        </p:txBody>
      </p:sp>
      <p:sp>
        <p:nvSpPr>
          <p:cNvPr id="10" name="TextBox 9"/>
          <p:cNvSpPr txBox="1"/>
          <p:nvPr/>
        </p:nvSpPr>
        <p:spPr>
          <a:xfrm>
            <a:off x="5314441" y="4953411"/>
            <a:ext cx="2485409" cy="73866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050" b="1" dirty="0">
                <a:solidFill>
                  <a:schemeClr val="tx1"/>
                </a:solidFill>
                <a:latin typeface="Calibri" panose="020F0502020204030204" pitchFamily="34" charset="0"/>
              </a:rPr>
              <a:t>Note</a:t>
            </a:r>
            <a:r>
              <a:rPr lang="en-US" sz="1050" dirty="0">
                <a:solidFill>
                  <a:schemeClr val="tx1"/>
                </a:solidFill>
                <a:latin typeface="Calibri" panose="020F0502020204030204" pitchFamily="34" charset="0"/>
              </a:rPr>
              <a:t>:  As shown in this example with instances of Up, Down, and Disabled, the NUSAC icon on the NAP Subsystem window would be degraded. </a:t>
            </a:r>
            <a:endParaRPr lang="en-US" sz="900" dirty="0">
              <a:solidFill>
                <a:schemeClr val="tx1"/>
              </a:solidFill>
              <a:latin typeface="Calibri" panose="020F0502020204030204" pitchFamily="34" charset="0"/>
            </a:endParaRPr>
          </a:p>
        </p:txBody>
      </p:sp>
      <p:sp>
        <p:nvSpPr>
          <p:cNvPr id="9" name="TextBox 8"/>
          <p:cNvSpPr txBox="1"/>
          <p:nvPr/>
        </p:nvSpPr>
        <p:spPr>
          <a:xfrm>
            <a:off x="150213" y="3943298"/>
            <a:ext cx="4546478" cy="1400383"/>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500" b="1" dirty="0">
                <a:solidFill>
                  <a:schemeClr val="tx1"/>
                </a:solidFill>
                <a:latin typeface="Calibri" panose="020F0502020204030204" pitchFamily="34" charset="0"/>
              </a:rPr>
              <a:t>    Event associated with this Down ZSE interface:</a:t>
            </a:r>
          </a:p>
          <a:p>
            <a:pPr lvl="1"/>
            <a:r>
              <a:rPr lang="en-US" sz="1400" b="1" dirty="0">
                <a:solidFill>
                  <a:schemeClr val="tx1"/>
                </a:solidFill>
                <a:latin typeface="Calibri" panose="020F0502020204030204" pitchFamily="34" charset="0"/>
              </a:rPr>
              <a:t>Type: </a:t>
            </a:r>
            <a:r>
              <a:rPr lang="en-US" sz="1400" dirty="0">
                <a:solidFill>
                  <a:schemeClr val="tx1"/>
                </a:solidFill>
                <a:latin typeface="Calibri" panose="020F0502020204030204" pitchFamily="34" charset="0"/>
              </a:rPr>
              <a:t>Warning</a:t>
            </a:r>
            <a:endParaRPr lang="en-US" sz="1400" b="1" dirty="0">
              <a:solidFill>
                <a:schemeClr val="tx1"/>
              </a:solidFill>
              <a:latin typeface="Calibri" panose="020F0502020204030204" pitchFamily="34" charset="0"/>
            </a:endParaRPr>
          </a:p>
          <a:p>
            <a:pPr lvl="1"/>
            <a:r>
              <a:rPr lang="en-US" sz="1400" b="1" dirty="0">
                <a:solidFill>
                  <a:schemeClr val="tx1"/>
                </a:solidFill>
                <a:latin typeface="Calibri" panose="020F0502020204030204" pitchFamily="34" charset="0"/>
              </a:rPr>
              <a:t>Subject: </a:t>
            </a:r>
            <a:r>
              <a:rPr lang="en-US" sz="1400" dirty="0">
                <a:solidFill>
                  <a:schemeClr val="tx1"/>
                </a:solidFill>
                <a:latin typeface="Calibri" panose="020F0502020204030204" pitchFamily="34" charset="0"/>
              </a:rPr>
              <a:t>Interface</a:t>
            </a:r>
            <a:endParaRPr lang="en-US" sz="1400" b="1" dirty="0">
              <a:solidFill>
                <a:schemeClr val="tx1"/>
              </a:solidFill>
              <a:latin typeface="Calibri" panose="020F0502020204030204" pitchFamily="34" charset="0"/>
            </a:endParaRPr>
          </a:p>
          <a:p>
            <a:pPr lvl="1"/>
            <a:r>
              <a:rPr lang="en-US" sz="1400" b="1" dirty="0">
                <a:solidFill>
                  <a:schemeClr val="tx1"/>
                </a:solidFill>
                <a:latin typeface="Calibri" panose="020F0502020204030204" pitchFamily="34" charset="0"/>
              </a:rPr>
              <a:t>Resource: </a:t>
            </a:r>
            <a:r>
              <a:rPr lang="en-US" sz="1400" dirty="0">
                <a:solidFill>
                  <a:schemeClr val="tx1"/>
                </a:solidFill>
                <a:latin typeface="Calibri" panose="020F0502020204030204" pitchFamily="34" charset="0"/>
              </a:rPr>
              <a:t>NUSAC</a:t>
            </a:r>
            <a:endParaRPr lang="en-US" sz="1400" b="1" dirty="0">
              <a:solidFill>
                <a:schemeClr val="tx1"/>
              </a:solidFill>
              <a:latin typeface="Calibri" panose="020F0502020204030204" pitchFamily="34" charset="0"/>
            </a:endParaRPr>
          </a:p>
          <a:p>
            <a:pPr lvl="1"/>
            <a:r>
              <a:rPr lang="en-US" sz="1400" b="1" dirty="0">
                <a:solidFill>
                  <a:schemeClr val="tx1"/>
                </a:solidFill>
                <a:latin typeface="Calibri" panose="020F0502020204030204" pitchFamily="34" charset="0"/>
              </a:rPr>
              <a:t>Component: </a:t>
            </a:r>
            <a:r>
              <a:rPr lang="en-US" sz="1400" dirty="0">
                <a:solidFill>
                  <a:schemeClr val="tx1"/>
                </a:solidFill>
                <a:latin typeface="Calibri" panose="020F0502020204030204" pitchFamily="34" charset="0"/>
              </a:rPr>
              <a:t>ZSE</a:t>
            </a:r>
            <a:endParaRPr lang="en-US" sz="1400" b="1" dirty="0">
              <a:solidFill>
                <a:schemeClr val="tx1"/>
              </a:solidFill>
              <a:latin typeface="Calibri" panose="020F0502020204030204" pitchFamily="34" charset="0"/>
            </a:endParaRPr>
          </a:p>
          <a:p>
            <a:pPr lvl="1"/>
            <a:r>
              <a:rPr lang="en-US" sz="1400" b="1" dirty="0">
                <a:solidFill>
                  <a:schemeClr val="tx1"/>
                </a:solidFill>
                <a:latin typeface="Calibri" panose="020F0502020204030204" pitchFamily="34" charset="0"/>
              </a:rPr>
              <a:t>Message: </a:t>
            </a:r>
            <a:r>
              <a:rPr lang="en-US" sz="1400" dirty="0">
                <a:solidFill>
                  <a:schemeClr val="tx1"/>
                </a:solidFill>
                <a:latin typeface="Calibri" panose="020F0502020204030204" pitchFamily="34" charset="0"/>
              </a:rPr>
              <a:t>NAP: External interface is DOWN</a:t>
            </a:r>
            <a:endParaRPr lang="en-US" sz="1400" b="1" dirty="0">
              <a:solidFill>
                <a:schemeClr val="tx1"/>
              </a:solidFill>
              <a:latin typeface="Calibri" panose="020F0502020204030204" pitchFamily="34" charset="0"/>
            </a:endParaRPr>
          </a:p>
        </p:txBody>
      </p:sp>
      <p:sp>
        <p:nvSpPr>
          <p:cNvPr id="13" name="Rectangle 5"/>
          <p:cNvSpPr>
            <a:spLocks noChangeArrowheads="1"/>
          </p:cNvSpPr>
          <p:nvPr/>
        </p:nvSpPr>
        <p:spPr bwMode="auto">
          <a:xfrm>
            <a:off x="5460475" y="1586288"/>
            <a:ext cx="1892615" cy="309922"/>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pic>
        <p:nvPicPr>
          <p:cNvPr id="2" name="Picture 1"/>
          <p:cNvPicPr>
            <a:picLocks noChangeAspect="1"/>
          </p:cNvPicPr>
          <p:nvPr/>
        </p:nvPicPr>
        <p:blipFill>
          <a:blip r:embed="rId3"/>
          <a:stretch>
            <a:fillRect/>
          </a:stretch>
        </p:blipFill>
        <p:spPr>
          <a:xfrm>
            <a:off x="4696691" y="1896210"/>
            <a:ext cx="3613909" cy="3057201"/>
          </a:xfrm>
          <a:prstGeom prst="rect">
            <a:avLst/>
          </a:prstGeom>
        </p:spPr>
      </p:pic>
    </p:spTree>
    <p:extLst>
      <p:ext uri="{BB962C8B-B14F-4D97-AF65-F5344CB8AC3E}">
        <p14:creationId xmlns:p14="http://schemas.microsoft.com/office/powerpoint/2010/main" val="8629515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45666" y="1639264"/>
            <a:ext cx="4262257" cy="2477601"/>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500" b="1" dirty="0">
                <a:solidFill>
                  <a:schemeClr val="tx1"/>
                </a:solidFill>
                <a:latin typeface="Calibri" panose="020F0502020204030204" pitchFamily="34" charset="0"/>
              </a:rPr>
              <a:t>2. Non-US ACC: ACC Interface Details window</a:t>
            </a:r>
          </a:p>
          <a:p>
            <a:pPr marL="214313" indent="-214313">
              <a:buFont typeface="Arial" panose="020B0604020202020204" pitchFamily="34" charset="0"/>
              <a:buChar char="•"/>
            </a:pPr>
            <a:r>
              <a:rPr lang="en-US" sz="1400" dirty="0">
                <a:solidFill>
                  <a:schemeClr val="tx1"/>
                </a:solidFill>
              </a:rPr>
              <a:t>Provides </a:t>
            </a:r>
            <a:r>
              <a:rPr lang="en-US" sz="1400" u="sng" dirty="0">
                <a:solidFill>
                  <a:schemeClr val="tx1"/>
                </a:solidFill>
              </a:rPr>
              <a:t>connection</a:t>
            </a:r>
            <a:r>
              <a:rPr lang="en-US" sz="1400" dirty="0">
                <a:solidFill>
                  <a:schemeClr val="tx1"/>
                </a:solidFill>
              </a:rPr>
              <a:t> state/status between IA3 on the PGW FEPs and each Canadian ACC, one for each ARTCC/ACC pair. </a:t>
            </a:r>
          </a:p>
          <a:p>
            <a:pPr marL="214313" indent="-214313">
              <a:buFont typeface="Arial" panose="020B0604020202020204" pitchFamily="34" charset="0"/>
              <a:buChar char="•"/>
            </a:pPr>
            <a:r>
              <a:rPr lang="en-US" sz="1400" dirty="0">
                <a:solidFill>
                  <a:schemeClr val="tx1"/>
                </a:solidFill>
              </a:rPr>
              <a:t>There are 11, not 6, interfaces because CAATS is responsible for requesting the TCP/IP connection for each designated neighbor.</a:t>
            </a:r>
          </a:p>
          <a:p>
            <a:pPr marL="214313" indent="-214313">
              <a:buFont typeface="Arial" panose="020B0604020202020204" pitchFamily="34" charset="0"/>
              <a:buChar char="•"/>
            </a:pPr>
            <a:r>
              <a:rPr lang="en-US" sz="1400" dirty="0">
                <a:solidFill>
                  <a:schemeClr val="tx1"/>
                </a:solidFill>
              </a:rPr>
              <a:t>State/Status: Up/Down/Disabled</a:t>
            </a:r>
          </a:p>
          <a:p>
            <a:pPr marL="214313" indent="-214313">
              <a:buFont typeface="Arial" panose="020B0604020202020204" pitchFamily="34" charset="0"/>
              <a:buChar char="•"/>
            </a:pPr>
            <a:r>
              <a:rPr lang="en-US" sz="1400" dirty="0">
                <a:solidFill>
                  <a:schemeClr val="tx1"/>
                </a:solidFill>
              </a:rPr>
              <a:t>Can Enable or Disable any pair. </a:t>
            </a:r>
          </a:p>
          <a:p>
            <a:pPr marL="214313" indent="-214313">
              <a:buFont typeface="Arial" panose="020B0604020202020204" pitchFamily="34" charset="0"/>
              <a:buChar char="•"/>
            </a:pPr>
            <a:r>
              <a:rPr lang="en-US" sz="1400" dirty="0">
                <a:solidFill>
                  <a:schemeClr val="tx1"/>
                </a:solidFill>
              </a:rPr>
              <a:t>Deliberately leaving out repetitive ARTCC names to facilitate reading.</a:t>
            </a:r>
          </a:p>
        </p:txBody>
      </p:sp>
      <p:sp>
        <p:nvSpPr>
          <p:cNvPr id="8" name="Rectangle 5"/>
          <p:cNvSpPr>
            <a:spLocks noChangeArrowheads="1"/>
          </p:cNvSpPr>
          <p:nvPr/>
        </p:nvSpPr>
        <p:spPr bwMode="auto">
          <a:xfrm>
            <a:off x="1192258" y="443494"/>
            <a:ext cx="6734175" cy="457106"/>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SIG 1814 – National ARTCCs Changes</a:t>
            </a:r>
          </a:p>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Two New Interface Details Windows</a:t>
            </a:r>
          </a:p>
        </p:txBody>
      </p:sp>
      <p:sp>
        <p:nvSpPr>
          <p:cNvPr id="9" name="TextBox 8"/>
          <p:cNvSpPr txBox="1"/>
          <p:nvPr/>
        </p:nvSpPr>
        <p:spPr>
          <a:xfrm>
            <a:off x="5608195" y="5122069"/>
            <a:ext cx="2754422" cy="73866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050" b="1" dirty="0">
                <a:solidFill>
                  <a:schemeClr val="tx1"/>
                </a:solidFill>
                <a:latin typeface="Calibri" panose="020F0502020204030204" pitchFamily="34" charset="0"/>
              </a:rPr>
              <a:t>Note</a:t>
            </a:r>
            <a:r>
              <a:rPr lang="en-US" sz="1050" dirty="0">
                <a:solidFill>
                  <a:schemeClr val="tx1"/>
                </a:solidFill>
                <a:latin typeface="Calibri" panose="020F0502020204030204" pitchFamily="34" charset="0"/>
              </a:rPr>
              <a:t>:  As shown in this example with instances of Up, Down, and Disabled, the ACC icon on the NAP Subsystem window would be degraded. </a:t>
            </a:r>
            <a:endParaRPr lang="en-US" sz="900" dirty="0">
              <a:solidFill>
                <a:schemeClr val="tx1"/>
              </a:solidFill>
              <a:latin typeface="Calibri" panose="020F0502020204030204" pitchFamily="34" charset="0"/>
            </a:endParaRPr>
          </a:p>
        </p:txBody>
      </p:sp>
      <p:sp>
        <p:nvSpPr>
          <p:cNvPr id="6" name="TextBox 5"/>
          <p:cNvSpPr txBox="1"/>
          <p:nvPr/>
        </p:nvSpPr>
        <p:spPr>
          <a:xfrm>
            <a:off x="263841" y="4163031"/>
            <a:ext cx="4894217" cy="138499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400" b="1" dirty="0">
                <a:solidFill>
                  <a:schemeClr val="tx1"/>
                </a:solidFill>
              </a:rPr>
              <a:t>   Event associated with this Down CZUL interface:</a:t>
            </a:r>
          </a:p>
          <a:p>
            <a:pPr lvl="1"/>
            <a:r>
              <a:rPr lang="en-US" sz="1400" b="1" dirty="0">
                <a:solidFill>
                  <a:schemeClr val="tx1"/>
                </a:solidFill>
              </a:rPr>
              <a:t>Type: </a:t>
            </a:r>
            <a:r>
              <a:rPr lang="en-US" sz="1400" dirty="0">
                <a:solidFill>
                  <a:schemeClr val="tx1"/>
                </a:solidFill>
              </a:rPr>
              <a:t>Warning</a:t>
            </a:r>
            <a:endParaRPr lang="en-US" sz="1400" b="1" dirty="0">
              <a:solidFill>
                <a:schemeClr val="tx1"/>
              </a:solidFill>
            </a:endParaRPr>
          </a:p>
          <a:p>
            <a:pPr lvl="1"/>
            <a:r>
              <a:rPr lang="en-US" sz="1400" b="1" dirty="0">
                <a:solidFill>
                  <a:schemeClr val="tx1"/>
                </a:solidFill>
              </a:rPr>
              <a:t>Subject: </a:t>
            </a:r>
            <a:r>
              <a:rPr lang="en-US" sz="1400" dirty="0">
                <a:solidFill>
                  <a:schemeClr val="tx1"/>
                </a:solidFill>
              </a:rPr>
              <a:t>Interface</a:t>
            </a:r>
            <a:endParaRPr lang="en-US" sz="1400" b="1" dirty="0">
              <a:solidFill>
                <a:schemeClr val="tx1"/>
              </a:solidFill>
            </a:endParaRPr>
          </a:p>
          <a:p>
            <a:pPr lvl="1"/>
            <a:r>
              <a:rPr lang="en-US" sz="1400" b="1" dirty="0">
                <a:solidFill>
                  <a:schemeClr val="tx1"/>
                </a:solidFill>
              </a:rPr>
              <a:t>Resource: </a:t>
            </a:r>
            <a:r>
              <a:rPr lang="en-US" sz="1400" dirty="0">
                <a:solidFill>
                  <a:schemeClr val="tx1"/>
                </a:solidFill>
              </a:rPr>
              <a:t>Non-US ACC: ACC</a:t>
            </a:r>
            <a:endParaRPr lang="en-US" sz="1400" b="1" dirty="0">
              <a:solidFill>
                <a:schemeClr val="tx1"/>
              </a:solidFill>
            </a:endParaRPr>
          </a:p>
          <a:p>
            <a:pPr lvl="1"/>
            <a:r>
              <a:rPr lang="en-US" sz="1400" b="1" dirty="0">
                <a:solidFill>
                  <a:schemeClr val="tx1"/>
                </a:solidFill>
              </a:rPr>
              <a:t>Component: </a:t>
            </a:r>
            <a:r>
              <a:rPr lang="en-US" sz="1400" dirty="0">
                <a:solidFill>
                  <a:schemeClr val="tx1"/>
                </a:solidFill>
              </a:rPr>
              <a:t>CZUL for ZBW</a:t>
            </a:r>
          </a:p>
          <a:p>
            <a:pPr lvl="1"/>
            <a:r>
              <a:rPr lang="en-US" sz="1400" b="1" dirty="0">
                <a:solidFill>
                  <a:schemeClr val="tx1"/>
                </a:solidFill>
              </a:rPr>
              <a:t>Message: </a:t>
            </a:r>
            <a:r>
              <a:rPr lang="en-US" sz="1400" dirty="0">
                <a:solidFill>
                  <a:schemeClr val="tx1"/>
                </a:solidFill>
              </a:rPr>
              <a:t>NAP: External interface is DOWN</a:t>
            </a:r>
            <a:endParaRPr lang="en-US" sz="1400" b="1" dirty="0">
              <a:solidFill>
                <a:schemeClr val="tx1"/>
              </a:solidFill>
            </a:endParaRPr>
          </a:p>
        </p:txBody>
      </p:sp>
      <p:sp>
        <p:nvSpPr>
          <p:cNvPr id="12" name="Rectangle 5"/>
          <p:cNvSpPr>
            <a:spLocks noChangeArrowheads="1"/>
          </p:cNvSpPr>
          <p:nvPr/>
        </p:nvSpPr>
        <p:spPr bwMode="auto">
          <a:xfrm>
            <a:off x="5992478" y="1235458"/>
            <a:ext cx="1662107" cy="309922"/>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sp>
        <p:nvSpPr>
          <p:cNvPr id="2" name="Slide Number Placeholder 1">
            <a:extLst>
              <a:ext uri="{FF2B5EF4-FFF2-40B4-BE49-F238E27FC236}">
                <a16:creationId xmlns:a16="http://schemas.microsoft.com/office/drawing/2014/main" id="{EE002FB6-B2DC-FD41-87BB-F435F95D6908}"/>
              </a:ext>
            </a:extLst>
          </p:cNvPr>
          <p:cNvSpPr>
            <a:spLocks noGrp="1"/>
          </p:cNvSpPr>
          <p:nvPr>
            <p:ph type="sldNum" sz="quarter" idx="10"/>
          </p:nvPr>
        </p:nvSpPr>
        <p:spPr/>
        <p:txBody>
          <a:bodyPr/>
          <a:lstStyle/>
          <a:p>
            <a:pPr>
              <a:defRPr/>
            </a:pPr>
            <a:fld id="{2AC530C9-5C5F-9F45-9B53-9285CC731AD3}" type="slidenum">
              <a:rPr lang="en-US" altLang="en-US" smtClean="0"/>
              <a:pPr>
                <a:defRPr/>
              </a:pPr>
              <a:t>21</a:t>
            </a:fld>
            <a:endParaRPr lang="en-US" altLang="en-US" dirty="0"/>
          </a:p>
        </p:txBody>
      </p:sp>
      <p:pic>
        <p:nvPicPr>
          <p:cNvPr id="10" name="Picture 9">
            <a:extLst>
              <a:ext uri="{FF2B5EF4-FFF2-40B4-BE49-F238E27FC236}">
                <a16:creationId xmlns:a16="http://schemas.microsoft.com/office/drawing/2014/main" id="{A8DDA07B-4B54-2945-84C0-C6296C232DC0}"/>
              </a:ext>
            </a:extLst>
          </p:cNvPr>
          <p:cNvPicPr>
            <a:picLocks noChangeAspect="1"/>
          </p:cNvPicPr>
          <p:nvPr/>
        </p:nvPicPr>
        <p:blipFill>
          <a:blip r:embed="rId3"/>
          <a:stretch>
            <a:fillRect/>
          </a:stretch>
        </p:blipFill>
        <p:spPr>
          <a:xfrm>
            <a:off x="5633384" y="1545380"/>
            <a:ext cx="2729233" cy="3639002"/>
          </a:xfrm>
          <a:prstGeom prst="rect">
            <a:avLst/>
          </a:prstGeom>
        </p:spPr>
      </p:pic>
    </p:spTree>
    <p:extLst>
      <p:ext uri="{BB962C8B-B14F-4D97-AF65-F5344CB8AC3E}">
        <p14:creationId xmlns:p14="http://schemas.microsoft.com/office/powerpoint/2010/main" val="1492536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968" y="145406"/>
            <a:ext cx="8229600" cy="808751"/>
          </a:xfrm>
        </p:spPr>
        <p:txBody>
          <a:bodyPr/>
          <a:lstStyle/>
          <a:p>
            <a:pPr algn="ctr"/>
            <a:r>
              <a:rPr lang="en-US" sz="2800" dirty="0">
                <a:solidFill>
                  <a:srgbClr val="000000"/>
                </a:solidFill>
                <a:latin typeface="Calibri" panose="020F0502020204030204" pitchFamily="34" charset="0"/>
              </a:rPr>
              <a:t>SIG 1814 – National ARTCC Changes</a:t>
            </a:r>
            <a:br>
              <a:rPr lang="en-US" sz="2800" dirty="0">
                <a:solidFill>
                  <a:srgbClr val="000000"/>
                </a:solidFill>
                <a:latin typeface="Calibri" panose="020F0502020204030204" pitchFamily="34" charset="0"/>
              </a:rPr>
            </a:br>
            <a:r>
              <a:rPr lang="en-US" sz="2800" dirty="0">
                <a:solidFill>
                  <a:srgbClr val="000000"/>
                </a:solidFill>
                <a:latin typeface="Calibri" panose="020F0502020204030204" pitchFamily="34" charset="0"/>
              </a:rPr>
              <a:t>PGW FEP Processor Status Window Changes </a:t>
            </a:r>
            <a:endParaRPr lang="en-US" sz="2800" dirty="0">
              <a:latin typeface="Calibri" panose="020F0502020204030204" pitchFamily="34" charset="0"/>
            </a:endParaRPr>
          </a:p>
        </p:txBody>
      </p:sp>
      <p:sp>
        <p:nvSpPr>
          <p:cNvPr id="9" name="TextBox 8"/>
          <p:cNvSpPr txBox="1"/>
          <p:nvPr/>
        </p:nvSpPr>
        <p:spPr>
          <a:xfrm>
            <a:off x="3727610" y="5597817"/>
            <a:ext cx="2700627" cy="369332"/>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800" b="1" dirty="0">
                <a:solidFill>
                  <a:schemeClr val="tx1"/>
                </a:solidFill>
                <a:latin typeface="Calibri" panose="020F0502020204030204" pitchFamily="34" charset="0"/>
              </a:rPr>
              <a:t>Details on the next page</a:t>
            </a:r>
            <a:endParaRPr lang="en-US" sz="1200" dirty="0">
              <a:solidFill>
                <a:schemeClr val="tx1"/>
              </a:solidFill>
              <a:latin typeface="Calibri" panose="020F0502020204030204" pitchFamily="34" charset="0"/>
            </a:endParaRPr>
          </a:p>
        </p:txBody>
      </p:sp>
      <p:pic>
        <p:nvPicPr>
          <p:cNvPr id="3" name="Picture 2"/>
          <p:cNvPicPr>
            <a:picLocks noChangeAspect="1"/>
          </p:cNvPicPr>
          <p:nvPr/>
        </p:nvPicPr>
        <p:blipFill>
          <a:blip r:embed="rId3"/>
          <a:stretch>
            <a:fillRect/>
          </a:stretch>
        </p:blipFill>
        <p:spPr>
          <a:xfrm>
            <a:off x="1084489" y="1679912"/>
            <a:ext cx="3510279" cy="3692255"/>
          </a:xfrm>
          <a:prstGeom prst="rect">
            <a:avLst/>
          </a:prstGeom>
        </p:spPr>
      </p:pic>
      <p:sp>
        <p:nvSpPr>
          <p:cNvPr id="5" name="TextBox 4"/>
          <p:cNvSpPr txBox="1"/>
          <p:nvPr/>
        </p:nvSpPr>
        <p:spPr>
          <a:xfrm>
            <a:off x="1192196" y="1242476"/>
            <a:ext cx="3057247" cy="646331"/>
          </a:xfrm>
          <a:prstGeom prst="rect">
            <a:avLst/>
          </a:prstGeom>
          <a:noFill/>
        </p:spPr>
        <p:txBody>
          <a:bodyPr wrap="none" rtlCol="0">
            <a:spAutoFit/>
          </a:bodyPr>
          <a:lstStyle/>
          <a:p>
            <a:r>
              <a:rPr lang="en-US" sz="1800" b="1" dirty="0"/>
              <a:t>Prior to SIG1814 (EAE200)</a:t>
            </a:r>
          </a:p>
          <a:p>
            <a:endParaRPr lang="en-US" sz="1800" dirty="0"/>
          </a:p>
        </p:txBody>
      </p:sp>
      <p:sp>
        <p:nvSpPr>
          <p:cNvPr id="6" name="Right Arrow 5"/>
          <p:cNvSpPr/>
          <p:nvPr/>
        </p:nvSpPr>
        <p:spPr bwMode="auto">
          <a:xfrm>
            <a:off x="4797287" y="3408641"/>
            <a:ext cx="424069" cy="328472"/>
          </a:xfrm>
          <a:prstGeom prst="rightArrow">
            <a:avLst/>
          </a:prstGeom>
          <a:solidFill>
            <a:schemeClr val="bg1">
              <a:lumMod val="65000"/>
            </a:schemeClr>
          </a:solidFill>
          <a:ln w="12700" cap="flat" cmpd="sng" algn="ctr">
            <a:solidFill>
              <a:schemeClr val="tx1"/>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grpSp>
        <p:nvGrpSpPr>
          <p:cNvPr id="8" name="Group 7"/>
          <p:cNvGrpSpPr/>
          <p:nvPr/>
        </p:nvGrpSpPr>
        <p:grpSpPr>
          <a:xfrm>
            <a:off x="5429567" y="1674441"/>
            <a:ext cx="2767376" cy="3811759"/>
            <a:chOff x="7239422" y="1089587"/>
            <a:chExt cx="3689835" cy="5082345"/>
          </a:xfrm>
        </p:grpSpPr>
        <p:pic>
          <p:nvPicPr>
            <p:cNvPr id="7" name="Picture 6"/>
            <p:cNvPicPr>
              <a:picLocks noChangeAspect="1"/>
            </p:cNvPicPr>
            <p:nvPr/>
          </p:nvPicPr>
          <p:blipFill>
            <a:blip r:embed="rId4"/>
            <a:stretch>
              <a:fillRect/>
            </a:stretch>
          </p:blipFill>
          <p:spPr>
            <a:xfrm>
              <a:off x="7239422" y="1089587"/>
              <a:ext cx="3689835" cy="5082345"/>
            </a:xfrm>
            <a:prstGeom prst="rect">
              <a:avLst/>
            </a:prstGeom>
          </p:spPr>
        </p:pic>
        <p:sp>
          <p:nvSpPr>
            <p:cNvPr id="15" name="Rounded Rectangle 14"/>
            <p:cNvSpPr/>
            <p:nvPr/>
          </p:nvSpPr>
          <p:spPr bwMode="auto">
            <a:xfrm>
              <a:off x="7384022" y="3301408"/>
              <a:ext cx="1908834" cy="686391"/>
            </a:xfrm>
            <a:prstGeom prst="roundRect">
              <a:avLst/>
            </a:prstGeom>
            <a:noFill/>
            <a:ln w="28575" cap="flat" cmpd="sng" algn="ctr">
              <a:solidFill>
                <a:srgbClr val="FFC000"/>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sp>
          <p:nvSpPr>
            <p:cNvPr id="17" name="Rounded Rectangle 16"/>
            <p:cNvSpPr/>
            <p:nvPr/>
          </p:nvSpPr>
          <p:spPr bwMode="auto">
            <a:xfrm>
              <a:off x="7381585" y="5338721"/>
              <a:ext cx="1620648" cy="681168"/>
            </a:xfrm>
            <a:prstGeom prst="roundRect">
              <a:avLst/>
            </a:prstGeom>
            <a:noFill/>
            <a:ln w="28575" cap="flat" cmpd="sng" algn="ctr">
              <a:solidFill>
                <a:srgbClr val="FFC000"/>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grpSp>
      <p:sp>
        <p:nvSpPr>
          <p:cNvPr id="16" name="Rectangle 5"/>
          <p:cNvSpPr>
            <a:spLocks noChangeArrowheads="1"/>
          </p:cNvSpPr>
          <p:nvPr/>
        </p:nvSpPr>
        <p:spPr bwMode="auto">
          <a:xfrm>
            <a:off x="5628954" y="1242476"/>
            <a:ext cx="1890197" cy="355629"/>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sp>
        <p:nvSpPr>
          <p:cNvPr id="14" name="Right Arrow 13">
            <a:extLst>
              <a:ext uri="{FF2B5EF4-FFF2-40B4-BE49-F238E27FC236}">
                <a16:creationId xmlns:a16="http://schemas.microsoft.com/office/drawing/2014/main" id="{16D3F3C1-3153-1D40-86DD-A32D35BC815E}"/>
              </a:ext>
            </a:extLst>
          </p:cNvPr>
          <p:cNvSpPr/>
          <p:nvPr/>
        </p:nvSpPr>
        <p:spPr bwMode="auto">
          <a:xfrm>
            <a:off x="4777411" y="4766989"/>
            <a:ext cx="424069" cy="328472"/>
          </a:xfrm>
          <a:prstGeom prst="rightArrow">
            <a:avLst/>
          </a:prstGeom>
          <a:solidFill>
            <a:schemeClr val="bg1">
              <a:lumMod val="65000"/>
            </a:schemeClr>
          </a:solidFill>
          <a:ln w="12700" cap="flat" cmpd="sng" algn="ctr">
            <a:solidFill>
              <a:schemeClr val="tx1"/>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spTree>
    <p:extLst>
      <p:ext uri="{BB962C8B-B14F-4D97-AF65-F5344CB8AC3E}">
        <p14:creationId xmlns:p14="http://schemas.microsoft.com/office/powerpoint/2010/main" val="1158438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314" y="949306"/>
            <a:ext cx="8229600" cy="457843"/>
          </a:xfrm>
        </p:spPr>
        <p:txBody>
          <a:bodyPr/>
          <a:lstStyle/>
          <a:p>
            <a:r>
              <a:rPr lang="en-US" sz="1800" dirty="0">
                <a:solidFill>
                  <a:srgbClr val="000000"/>
                </a:solidFill>
                <a:latin typeface="Calibri" panose="020F0502020204030204" pitchFamily="34" charset="0"/>
              </a:rPr>
              <a:t>SIG 1814 – National ARTCC Changes</a:t>
            </a:r>
            <a:br>
              <a:rPr lang="en-US" sz="1800" dirty="0">
                <a:solidFill>
                  <a:srgbClr val="000000"/>
                </a:solidFill>
                <a:latin typeface="Calibri" panose="020F0502020204030204" pitchFamily="34" charset="0"/>
              </a:rPr>
            </a:br>
            <a:r>
              <a:rPr lang="en-US" sz="1800" dirty="0">
                <a:solidFill>
                  <a:srgbClr val="000000"/>
                </a:solidFill>
                <a:latin typeface="Calibri" panose="020F0502020204030204" pitchFamily="34" charset="0"/>
              </a:rPr>
              <a:t>PGW FEP Processor Status Window Changes, continued </a:t>
            </a:r>
            <a:endParaRPr lang="en-US" sz="1800" dirty="0">
              <a:latin typeface="Calibri" panose="020F0502020204030204" pitchFamily="34" charset="0"/>
            </a:endParaRPr>
          </a:p>
        </p:txBody>
      </p:sp>
      <p:sp>
        <p:nvSpPr>
          <p:cNvPr id="15" name="TextBox 14"/>
          <p:cNvSpPr txBox="1"/>
          <p:nvPr/>
        </p:nvSpPr>
        <p:spPr>
          <a:xfrm>
            <a:off x="590959" y="1653443"/>
            <a:ext cx="3792953" cy="397031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b="1" dirty="0">
                <a:solidFill>
                  <a:schemeClr val="tx1"/>
                </a:solidFill>
                <a:latin typeface="Calibri" panose="020F0502020204030204" pitchFamily="34" charset="0"/>
              </a:rPr>
              <a:t>Hardware</a:t>
            </a:r>
          </a:p>
          <a:p>
            <a:pPr marL="214313" indent="-214313">
              <a:buFont typeface="Arial" panose="020B0604020202020204" pitchFamily="34" charset="0"/>
              <a:buChar char="•"/>
            </a:pPr>
            <a:r>
              <a:rPr lang="en-US" sz="1200" dirty="0">
                <a:solidFill>
                  <a:schemeClr val="tx1"/>
                </a:solidFill>
                <a:latin typeface="Calibri" panose="020F0502020204030204" pitchFamily="34" charset="0"/>
              </a:rPr>
              <a:t>Add two new internal group boxes: “Data </a:t>
            </a:r>
            <a:r>
              <a:rPr lang="en-US" sz="1200" dirty="0" err="1">
                <a:solidFill>
                  <a:schemeClr val="tx1"/>
                </a:solidFill>
                <a:latin typeface="Calibri" panose="020F0502020204030204" pitchFamily="34" charset="0"/>
              </a:rPr>
              <a:t>Comm</a:t>
            </a:r>
            <a:r>
              <a:rPr lang="en-US" sz="1200" dirty="0">
                <a:solidFill>
                  <a:schemeClr val="tx1"/>
                </a:solidFill>
                <a:latin typeface="Calibri" panose="020F0502020204030204" pitchFamily="34" charset="0"/>
              </a:rPr>
              <a:t>” and “Non-US ACC”</a:t>
            </a:r>
          </a:p>
          <a:p>
            <a:pPr marL="214313" indent="-214313">
              <a:buFont typeface="Arial" panose="020B0604020202020204" pitchFamily="34" charset="0"/>
              <a:buChar char="•"/>
            </a:pPr>
            <a:r>
              <a:rPr lang="en-US" sz="1200" dirty="0">
                <a:solidFill>
                  <a:schemeClr val="tx1"/>
                </a:solidFill>
                <a:latin typeface="Calibri" panose="020F0502020204030204" pitchFamily="34" charset="0"/>
              </a:rPr>
              <a:t>Add two new LAN ports that connect to the existing </a:t>
            </a:r>
            <a:r>
              <a:rPr lang="en-US" sz="1200" dirty="0" err="1">
                <a:solidFill>
                  <a:schemeClr val="tx1"/>
                </a:solidFill>
                <a:latin typeface="Calibri" panose="020F0502020204030204" pitchFamily="34" charset="0"/>
              </a:rPr>
              <a:t>SwFEO</a:t>
            </a:r>
            <a:r>
              <a:rPr lang="en-US" sz="1200" dirty="0">
                <a:solidFill>
                  <a:schemeClr val="tx1"/>
                </a:solidFill>
                <a:latin typeface="Calibri" panose="020F0502020204030204" pitchFamily="34" charset="0"/>
              </a:rPr>
              <a:t> switches (Front End Operational LAN switches) for the Non-US Auto communications (NAM I/F Proxy data).</a:t>
            </a:r>
          </a:p>
          <a:p>
            <a:pPr marL="214313" indent="-214313">
              <a:buFont typeface="Arial" panose="020B0604020202020204" pitchFamily="34" charset="0"/>
              <a:buChar char="•"/>
            </a:pPr>
            <a:r>
              <a:rPr lang="en-US" sz="1200" dirty="0">
                <a:solidFill>
                  <a:schemeClr val="tx1"/>
                </a:solidFill>
                <a:latin typeface="Calibri" panose="020F0502020204030204" pitchFamily="34" charset="0"/>
              </a:rPr>
              <a:t>The labels on all four ports are updated to reflect their functionality: </a:t>
            </a:r>
          </a:p>
          <a:p>
            <a:pPr marL="557213" lvl="1" indent="-214313">
              <a:buFont typeface="Arial" panose="020B0604020202020204" pitchFamily="34" charset="0"/>
              <a:buChar char="•"/>
            </a:pPr>
            <a:r>
              <a:rPr lang="en-US" sz="1200" dirty="0">
                <a:solidFill>
                  <a:schemeClr val="tx1"/>
                </a:solidFill>
                <a:latin typeface="Calibri" panose="020F0502020204030204" pitchFamily="34" charset="0"/>
              </a:rPr>
              <a:t>“EFEOD” 1 &amp; 2 (</a:t>
            </a:r>
            <a:r>
              <a:rPr lang="en-US" sz="1200" b="1" dirty="0">
                <a:solidFill>
                  <a:schemeClr val="tx1"/>
                </a:solidFill>
                <a:latin typeface="Calibri" panose="020F0502020204030204" pitchFamily="34" charset="0"/>
              </a:rPr>
              <a:t>E</a:t>
            </a:r>
            <a:r>
              <a:rPr lang="en-US" sz="1200" dirty="0">
                <a:solidFill>
                  <a:schemeClr val="tx1"/>
                </a:solidFill>
                <a:latin typeface="Calibri" panose="020F0502020204030204" pitchFamily="34" charset="0"/>
              </a:rPr>
              <a:t>thernet port for </a:t>
            </a:r>
            <a:r>
              <a:rPr lang="en-US" sz="1200" b="1" dirty="0">
                <a:solidFill>
                  <a:schemeClr val="tx1"/>
                </a:solidFill>
                <a:latin typeface="Calibri" panose="020F0502020204030204" pitchFamily="34" charset="0"/>
              </a:rPr>
              <a:t>f</a:t>
            </a:r>
            <a:r>
              <a:rPr lang="en-US" sz="1200" dirty="0">
                <a:solidFill>
                  <a:schemeClr val="tx1"/>
                </a:solidFill>
                <a:latin typeface="Calibri" panose="020F0502020204030204" pitchFamily="34" charset="0"/>
              </a:rPr>
              <a:t>ront</a:t>
            </a:r>
            <a:r>
              <a:rPr lang="en-US" sz="1200" b="1" dirty="0">
                <a:solidFill>
                  <a:schemeClr val="tx1"/>
                </a:solidFill>
                <a:latin typeface="Calibri" panose="020F0502020204030204" pitchFamily="34" charset="0"/>
              </a:rPr>
              <a:t>e</a:t>
            </a:r>
            <a:r>
              <a:rPr lang="en-US" sz="1200" dirty="0">
                <a:solidFill>
                  <a:schemeClr val="tx1"/>
                </a:solidFill>
                <a:latin typeface="Calibri" panose="020F0502020204030204" pitchFamily="34" charset="0"/>
              </a:rPr>
              <a:t>nd </a:t>
            </a:r>
            <a:r>
              <a:rPr lang="en-US" sz="1200" b="1" dirty="0">
                <a:solidFill>
                  <a:schemeClr val="tx1"/>
                </a:solidFill>
                <a:latin typeface="Calibri" panose="020F0502020204030204" pitchFamily="34" charset="0"/>
              </a:rPr>
              <a:t>o</a:t>
            </a:r>
            <a:r>
              <a:rPr lang="en-US" sz="1200" dirty="0">
                <a:solidFill>
                  <a:schemeClr val="tx1"/>
                </a:solidFill>
                <a:latin typeface="Calibri" panose="020F0502020204030204" pitchFamily="34" charset="0"/>
              </a:rPr>
              <a:t>perational </a:t>
            </a:r>
            <a:r>
              <a:rPr lang="en-US" sz="1200" b="1" dirty="0">
                <a:solidFill>
                  <a:schemeClr val="tx1"/>
                </a:solidFill>
                <a:latin typeface="Calibri" panose="020F0502020204030204" pitchFamily="34" charset="0"/>
              </a:rPr>
              <a:t>D</a:t>
            </a:r>
            <a:r>
              <a:rPr lang="en-US" sz="1200" dirty="0">
                <a:solidFill>
                  <a:schemeClr val="tx1"/>
                </a:solidFill>
                <a:latin typeface="Calibri" panose="020F0502020204030204" pitchFamily="34" charset="0"/>
              </a:rPr>
              <a:t>ata </a:t>
            </a:r>
            <a:r>
              <a:rPr lang="en-US" sz="1200" dirty="0" err="1">
                <a:solidFill>
                  <a:schemeClr val="tx1"/>
                </a:solidFill>
                <a:latin typeface="Calibri" panose="020F0502020204030204" pitchFamily="34" charset="0"/>
              </a:rPr>
              <a:t>Comm</a:t>
            </a:r>
            <a:r>
              <a:rPr lang="en-US" sz="1200" dirty="0">
                <a:solidFill>
                  <a:schemeClr val="tx1"/>
                </a:solidFill>
                <a:latin typeface="Calibri" panose="020F0502020204030204" pitchFamily="34" charset="0"/>
              </a:rPr>
              <a:t> LAN connection)</a:t>
            </a:r>
          </a:p>
          <a:p>
            <a:pPr marL="214313" indent="-214313">
              <a:buFont typeface="Arial" panose="020B0604020202020204" pitchFamily="34" charset="0"/>
              <a:buChar char="•"/>
            </a:pPr>
            <a:r>
              <a:rPr lang="en-US" sz="1200" dirty="0">
                <a:solidFill>
                  <a:schemeClr val="tx1"/>
                </a:solidFill>
                <a:latin typeface="Calibri" panose="020F0502020204030204" pitchFamily="34" charset="0"/>
              </a:rPr>
              <a:t>New labels for the Non-US ACC operational ports:</a:t>
            </a:r>
          </a:p>
          <a:p>
            <a:pPr marL="557213" lvl="1" indent="-214313">
              <a:buFont typeface="Arial" panose="020B0604020202020204" pitchFamily="34" charset="0"/>
              <a:buChar char="•"/>
            </a:pPr>
            <a:r>
              <a:rPr lang="en-US" sz="1200" dirty="0">
                <a:solidFill>
                  <a:schemeClr val="tx1"/>
                </a:solidFill>
                <a:latin typeface="Calibri" panose="020F0502020204030204" pitchFamily="34" charset="0"/>
              </a:rPr>
              <a:t>“EFEON” 1 &amp; 2 (Ethernet port for </a:t>
            </a:r>
            <a:r>
              <a:rPr lang="en-US" sz="1200" b="1" dirty="0" err="1">
                <a:solidFill>
                  <a:schemeClr val="tx1"/>
                </a:solidFill>
                <a:latin typeface="Calibri" panose="020F0502020204030204" pitchFamily="34" charset="0"/>
              </a:rPr>
              <a:t>F</a:t>
            </a:r>
            <a:r>
              <a:rPr lang="en-US" sz="1200" dirty="0" err="1">
                <a:solidFill>
                  <a:schemeClr val="tx1"/>
                </a:solidFill>
                <a:latin typeface="Calibri" panose="020F0502020204030204" pitchFamily="34" charset="0"/>
              </a:rPr>
              <a:t>ront</a:t>
            </a:r>
            <a:r>
              <a:rPr lang="en-US" sz="1200" b="1" dirty="0" err="1">
                <a:solidFill>
                  <a:schemeClr val="tx1"/>
                </a:solidFill>
                <a:latin typeface="Calibri" panose="020F0502020204030204" pitchFamily="34" charset="0"/>
              </a:rPr>
              <a:t>E</a:t>
            </a:r>
            <a:r>
              <a:rPr lang="en-US" sz="1200" dirty="0" err="1">
                <a:solidFill>
                  <a:schemeClr val="tx1"/>
                </a:solidFill>
                <a:latin typeface="Calibri" panose="020F0502020204030204" pitchFamily="34" charset="0"/>
              </a:rPr>
              <a:t>nd</a:t>
            </a:r>
            <a:r>
              <a:rPr lang="en-US" sz="1200" dirty="0">
                <a:solidFill>
                  <a:schemeClr val="tx1"/>
                </a:solidFill>
                <a:latin typeface="Calibri" panose="020F0502020204030204" pitchFamily="34" charset="0"/>
              </a:rPr>
              <a:t> </a:t>
            </a:r>
            <a:r>
              <a:rPr lang="en-US" sz="1200" b="1" dirty="0">
                <a:solidFill>
                  <a:schemeClr val="tx1"/>
                </a:solidFill>
                <a:latin typeface="Calibri" panose="020F0502020204030204" pitchFamily="34" charset="0"/>
              </a:rPr>
              <a:t>O</a:t>
            </a:r>
            <a:r>
              <a:rPr lang="en-US" sz="1200" dirty="0">
                <a:solidFill>
                  <a:schemeClr val="tx1"/>
                </a:solidFill>
                <a:latin typeface="Calibri" panose="020F0502020204030204" pitchFamily="34" charset="0"/>
              </a:rPr>
              <a:t>perational </a:t>
            </a:r>
            <a:r>
              <a:rPr lang="en-US" sz="1200" b="1" dirty="0">
                <a:solidFill>
                  <a:schemeClr val="tx1"/>
                </a:solidFill>
                <a:latin typeface="Calibri" panose="020F0502020204030204" pitchFamily="34" charset="0"/>
              </a:rPr>
              <a:t>N</a:t>
            </a:r>
            <a:r>
              <a:rPr lang="en-US" sz="1200" dirty="0">
                <a:solidFill>
                  <a:schemeClr val="tx1"/>
                </a:solidFill>
                <a:latin typeface="Calibri" panose="020F0502020204030204" pitchFamily="34" charset="0"/>
              </a:rPr>
              <a:t>on-US ACC connection)</a:t>
            </a:r>
          </a:p>
          <a:p>
            <a:r>
              <a:rPr lang="en-US" sz="1800" b="1" dirty="0">
                <a:solidFill>
                  <a:schemeClr val="tx1"/>
                </a:solidFill>
                <a:latin typeface="Calibri" panose="020F0502020204030204" pitchFamily="34" charset="0"/>
              </a:rPr>
              <a:t>Software</a:t>
            </a:r>
            <a:r>
              <a:rPr lang="en-US" sz="1200" b="1" dirty="0">
                <a:solidFill>
                  <a:schemeClr val="tx1"/>
                </a:solidFill>
                <a:latin typeface="Calibri" panose="020F0502020204030204" pitchFamily="34" charset="0"/>
              </a:rPr>
              <a:t> </a:t>
            </a:r>
          </a:p>
          <a:p>
            <a:pPr marL="214313" indent="-214313">
              <a:buFont typeface="Arial" panose="020B0604020202020204" pitchFamily="34" charset="0"/>
              <a:buChar char="•"/>
            </a:pPr>
            <a:r>
              <a:rPr lang="en-US" sz="1200" dirty="0">
                <a:solidFill>
                  <a:schemeClr val="tx1"/>
                </a:solidFill>
                <a:latin typeface="Calibri" panose="020F0502020204030204" pitchFamily="34" charset="0"/>
              </a:rPr>
              <a:t>Add two new internal group boxes: “Data </a:t>
            </a:r>
            <a:r>
              <a:rPr lang="en-US" sz="1200" dirty="0" err="1">
                <a:solidFill>
                  <a:schemeClr val="tx1"/>
                </a:solidFill>
                <a:latin typeface="Calibri" panose="020F0502020204030204" pitchFamily="34" charset="0"/>
              </a:rPr>
              <a:t>Comm</a:t>
            </a:r>
            <a:r>
              <a:rPr lang="en-US" sz="1200" dirty="0">
                <a:solidFill>
                  <a:schemeClr val="tx1"/>
                </a:solidFill>
                <a:latin typeface="Calibri" panose="020F0502020204030204" pitchFamily="34" charset="0"/>
              </a:rPr>
              <a:t>” and “Non-US ACC”</a:t>
            </a:r>
          </a:p>
          <a:p>
            <a:pPr marL="214313" indent="-214313">
              <a:buFont typeface="Arial" panose="020B0604020202020204" pitchFamily="34" charset="0"/>
              <a:buChar char="•"/>
            </a:pPr>
            <a:r>
              <a:rPr lang="en-US" sz="1200" dirty="0">
                <a:solidFill>
                  <a:schemeClr val="tx1"/>
                </a:solidFill>
                <a:latin typeface="Calibri" panose="020F0502020204030204" pitchFamily="34" charset="0"/>
              </a:rPr>
              <a:t>Add IA3 OU (new NAM I/F Proxy) to communicate with IA2 at the ARTCCs and with the Non-US Auto ACCs.</a:t>
            </a:r>
          </a:p>
        </p:txBody>
      </p:sp>
      <p:sp>
        <p:nvSpPr>
          <p:cNvPr id="9" name="TextBox 8"/>
          <p:cNvSpPr txBox="1"/>
          <p:nvPr/>
        </p:nvSpPr>
        <p:spPr>
          <a:xfrm>
            <a:off x="4821488" y="5242787"/>
            <a:ext cx="3000375" cy="577081"/>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050" b="1" dirty="0">
                <a:solidFill>
                  <a:schemeClr val="tx1"/>
                </a:solidFill>
                <a:latin typeface="Calibri" panose="020F0502020204030204" pitchFamily="34" charset="0"/>
              </a:rPr>
              <a:t>Note</a:t>
            </a:r>
            <a:r>
              <a:rPr lang="en-US" sz="1050" dirty="0">
                <a:solidFill>
                  <a:schemeClr val="tx1"/>
                </a:solidFill>
                <a:latin typeface="Calibri" panose="020F0502020204030204" pitchFamily="34" charset="0"/>
              </a:rPr>
              <a:t>: Imbedded group boxes were introduced with EAE200 via SIG 1795 “M&amp;C CHI Updates to ERAM SIG 1704 – TR2 Full ERAM Software Changes”. </a:t>
            </a:r>
            <a:endParaRPr lang="en-US" sz="900" dirty="0">
              <a:solidFill>
                <a:schemeClr val="tx1"/>
              </a:solidFill>
              <a:latin typeface="Calibri" panose="020F0502020204030204" pitchFamily="34" charset="0"/>
            </a:endParaRPr>
          </a:p>
        </p:txBody>
      </p:sp>
      <p:grpSp>
        <p:nvGrpSpPr>
          <p:cNvPr id="12" name="Group 11"/>
          <p:cNvGrpSpPr/>
          <p:nvPr/>
        </p:nvGrpSpPr>
        <p:grpSpPr>
          <a:xfrm>
            <a:off x="4864895" y="1465753"/>
            <a:ext cx="2767376" cy="3811759"/>
            <a:chOff x="7239422" y="1089587"/>
            <a:chExt cx="3689835" cy="5082345"/>
          </a:xfrm>
        </p:grpSpPr>
        <p:pic>
          <p:nvPicPr>
            <p:cNvPr id="13" name="Picture 12"/>
            <p:cNvPicPr>
              <a:picLocks noChangeAspect="1"/>
            </p:cNvPicPr>
            <p:nvPr/>
          </p:nvPicPr>
          <p:blipFill>
            <a:blip r:embed="rId3"/>
            <a:stretch>
              <a:fillRect/>
            </a:stretch>
          </p:blipFill>
          <p:spPr>
            <a:xfrm>
              <a:off x="7239422" y="1089587"/>
              <a:ext cx="3689835" cy="5082345"/>
            </a:xfrm>
            <a:prstGeom prst="rect">
              <a:avLst/>
            </a:prstGeom>
          </p:spPr>
        </p:pic>
        <p:sp>
          <p:nvSpPr>
            <p:cNvPr id="14" name="Rounded Rectangle 13"/>
            <p:cNvSpPr/>
            <p:nvPr/>
          </p:nvSpPr>
          <p:spPr bwMode="auto">
            <a:xfrm>
              <a:off x="7384023" y="3305268"/>
              <a:ext cx="1885603" cy="609600"/>
            </a:xfrm>
            <a:prstGeom prst="roundRect">
              <a:avLst/>
            </a:prstGeom>
            <a:noFill/>
            <a:ln w="28575" cap="flat" cmpd="sng" algn="ctr">
              <a:solidFill>
                <a:srgbClr val="FFC000"/>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sp>
          <p:nvSpPr>
            <p:cNvPr id="16" name="Rounded Rectangle 15"/>
            <p:cNvSpPr/>
            <p:nvPr/>
          </p:nvSpPr>
          <p:spPr bwMode="auto">
            <a:xfrm>
              <a:off x="7381585" y="5301928"/>
              <a:ext cx="1631832" cy="745564"/>
            </a:xfrm>
            <a:prstGeom prst="roundRect">
              <a:avLst/>
            </a:prstGeom>
            <a:noFill/>
            <a:ln w="28575" cap="flat" cmpd="sng" algn="ctr">
              <a:solidFill>
                <a:srgbClr val="FFC000"/>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grpSp>
    </p:spTree>
    <p:extLst>
      <p:ext uri="{BB962C8B-B14F-4D97-AF65-F5344CB8AC3E}">
        <p14:creationId xmlns:p14="http://schemas.microsoft.com/office/powerpoint/2010/main" val="1020826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28" y="95074"/>
            <a:ext cx="8229600" cy="505047"/>
          </a:xfrm>
        </p:spPr>
        <p:txBody>
          <a:bodyPr/>
          <a:lstStyle/>
          <a:p>
            <a:pPr algn="ctr"/>
            <a:r>
              <a:rPr lang="en-US" sz="2000" dirty="0">
                <a:solidFill>
                  <a:srgbClr val="000000"/>
                </a:solidFill>
                <a:latin typeface="Calibri" panose="020F0502020204030204" pitchFamily="34" charset="0"/>
              </a:rPr>
              <a:t>SIG 1814 – National ARTCC Changes</a:t>
            </a:r>
            <a:br>
              <a:rPr lang="en-US" sz="2000" dirty="0">
                <a:solidFill>
                  <a:srgbClr val="000000"/>
                </a:solidFill>
                <a:latin typeface="Calibri" panose="020F0502020204030204" pitchFamily="34" charset="0"/>
              </a:rPr>
            </a:br>
            <a:r>
              <a:rPr lang="en-US" sz="2000" dirty="0">
                <a:solidFill>
                  <a:srgbClr val="000000"/>
                </a:solidFill>
                <a:latin typeface="Calibri" panose="020F0502020204030204" pitchFamily="34" charset="0"/>
              </a:rPr>
              <a:t>PGW FEP Processor Status Window, continued</a:t>
            </a:r>
            <a:endParaRPr lang="en-US" sz="2000" dirty="0">
              <a:latin typeface="Calibri" panose="020F0502020204030204" pitchFamily="34" charset="0"/>
            </a:endParaRPr>
          </a:p>
        </p:txBody>
      </p:sp>
      <p:sp>
        <p:nvSpPr>
          <p:cNvPr id="17" name="TextBox 16"/>
          <p:cNvSpPr txBox="1"/>
          <p:nvPr/>
        </p:nvSpPr>
        <p:spPr>
          <a:xfrm>
            <a:off x="201468" y="1249468"/>
            <a:ext cx="4815375" cy="417806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14313" indent="-214313">
              <a:buFont typeface="Arial" panose="020B0604020202020204" pitchFamily="34" charset="0"/>
              <a:buChar char="•"/>
            </a:pPr>
            <a:r>
              <a:rPr lang="en-US" sz="1700" b="1" dirty="0">
                <a:solidFill>
                  <a:schemeClr val="tx1"/>
                </a:solidFill>
              </a:rPr>
              <a:t>Collateral effects of OU failure):</a:t>
            </a:r>
          </a:p>
          <a:p>
            <a:pPr marL="285750" lvl="1" indent="-285750">
              <a:buFont typeface="Arial" panose="020B0604020202020204" pitchFamily="34" charset="0"/>
              <a:buChar char="•"/>
            </a:pPr>
            <a:r>
              <a:rPr lang="en-US" sz="1400" dirty="0">
                <a:solidFill>
                  <a:schemeClr val="tx1"/>
                </a:solidFill>
                <a:latin typeface="Calibri" panose="020F0502020204030204" pitchFamily="34" charset="0"/>
              </a:rPr>
              <a:t>If IA3 OU is down, all of the Non-US Auto Channel interfaces and Non-US Auto ACC interfaces will also be down.</a:t>
            </a:r>
            <a:br>
              <a:rPr lang="en-US" sz="1400" dirty="0">
                <a:solidFill>
                  <a:schemeClr val="tx1"/>
                </a:solidFill>
                <a:latin typeface="Calibri" panose="020F0502020204030204" pitchFamily="34" charset="0"/>
              </a:rPr>
            </a:br>
            <a:endParaRPr lang="en-US" sz="1400" dirty="0">
              <a:solidFill>
                <a:schemeClr val="tx1"/>
              </a:solidFill>
              <a:latin typeface="Calibri" panose="020F0502020204030204" pitchFamily="34" charset="0"/>
            </a:endParaRPr>
          </a:p>
          <a:p>
            <a:pPr marL="285750" lvl="1" indent="-285750">
              <a:buFont typeface="Arial" panose="020B0604020202020204" pitchFamily="34" charset="0"/>
              <a:buChar char="•"/>
            </a:pPr>
            <a:r>
              <a:rPr lang="en-US" sz="1400" dirty="0">
                <a:solidFill>
                  <a:schemeClr val="tx1"/>
                </a:solidFill>
                <a:latin typeface="Calibri" panose="020F0502020204030204" pitchFamily="34" charset="0"/>
              </a:rPr>
              <a:t>If DMI OU is down on ops channel, there is no operational impact.  DMI is only used for injecting simulated DCNS, TIMS, and Non-US ACC inputs. If a simulation was in progress with PGW Emulation Off, the MCP with the SSRV PAS displays degraded along with a degraded SSRV.</a:t>
            </a:r>
            <a:br>
              <a:rPr lang="en-US" sz="1400" dirty="0">
                <a:solidFill>
                  <a:schemeClr val="tx1"/>
                </a:solidFill>
                <a:latin typeface="Calibri" panose="020F0502020204030204" pitchFamily="34" charset="0"/>
              </a:rPr>
            </a:br>
            <a:endParaRPr lang="en-US" sz="1400" dirty="0">
              <a:solidFill>
                <a:schemeClr val="tx1"/>
              </a:solidFill>
              <a:latin typeface="Calibri" panose="020F0502020204030204" pitchFamily="34" charset="0"/>
            </a:endParaRPr>
          </a:p>
          <a:p>
            <a:pPr marL="285750" lvl="1" indent="-285750">
              <a:buFont typeface="Arial" panose="020B0604020202020204" pitchFamily="34" charset="0"/>
              <a:buChar char="•"/>
            </a:pPr>
            <a:r>
              <a:rPr lang="en-US" sz="1400" dirty="0">
                <a:solidFill>
                  <a:schemeClr val="tx1"/>
                </a:solidFill>
                <a:latin typeface="Calibri" panose="020F0502020204030204" pitchFamily="34" charset="0"/>
              </a:rPr>
              <a:t>If MCEF OU is down, the NEPO and NEPM switches will be marked down (even though they may not be down) in the NAP Subsystem window.</a:t>
            </a:r>
            <a:br>
              <a:rPr lang="en-US" sz="1400" dirty="0">
                <a:solidFill>
                  <a:schemeClr val="tx1"/>
                </a:solidFill>
                <a:latin typeface="Calibri" panose="020F0502020204030204" pitchFamily="34" charset="0"/>
              </a:rPr>
            </a:br>
            <a:endParaRPr lang="en-US" sz="1400" dirty="0">
              <a:solidFill>
                <a:schemeClr val="tx1"/>
              </a:solidFill>
              <a:latin typeface="Calibri" panose="020F0502020204030204" pitchFamily="34" charset="0"/>
            </a:endParaRPr>
          </a:p>
          <a:p>
            <a:pPr marL="285750" lvl="1" indent="-285750">
              <a:buFont typeface="Arial" panose="020B0604020202020204" pitchFamily="34" charset="0"/>
              <a:buChar char="•"/>
            </a:pPr>
            <a:r>
              <a:rPr lang="en-US" sz="1400" dirty="0">
                <a:solidFill>
                  <a:schemeClr val="tx1"/>
                </a:solidFill>
                <a:latin typeface="Calibri" panose="020F0502020204030204" pitchFamily="34" charset="0"/>
              </a:rPr>
              <a:t>If PFF is down, DC Logon </a:t>
            </a:r>
            <a:r>
              <a:rPr lang="en-US" sz="1400" dirty="0" err="1">
                <a:solidFill>
                  <a:schemeClr val="tx1"/>
                </a:solidFill>
                <a:latin typeface="Calibri" panose="020F0502020204030204" pitchFamily="34" charset="0"/>
              </a:rPr>
              <a:t>Corr</a:t>
            </a:r>
            <a:r>
              <a:rPr lang="en-US" sz="1400" dirty="0">
                <a:solidFill>
                  <a:schemeClr val="tx1"/>
                </a:solidFill>
                <a:latin typeface="Calibri" panose="020F0502020204030204" pitchFamily="34" charset="0"/>
              </a:rPr>
              <a:t> service is down, TIMS and DCNS interfaces are down, and all enabled DLCC interfaces are down.</a:t>
            </a:r>
          </a:p>
          <a:p>
            <a:pPr marL="205740" lvl="1"/>
            <a:endParaRPr lang="en-US" sz="1400" dirty="0">
              <a:solidFill>
                <a:srgbClr val="FF0000"/>
              </a:solidFill>
            </a:endParaRPr>
          </a:p>
          <a:p>
            <a:pPr indent="-251460">
              <a:buFontTx/>
              <a:buChar char="-"/>
            </a:pPr>
            <a:endParaRPr lang="en-US" sz="1050" b="1" dirty="0">
              <a:solidFill>
                <a:schemeClr val="tx1"/>
              </a:solidFill>
              <a:latin typeface="Calibri" panose="020F0502020204030204" pitchFamily="34" charset="0"/>
            </a:endParaRPr>
          </a:p>
        </p:txBody>
      </p:sp>
      <p:sp>
        <p:nvSpPr>
          <p:cNvPr id="8" name="Rectangle 5"/>
          <p:cNvSpPr>
            <a:spLocks noChangeArrowheads="1"/>
          </p:cNvSpPr>
          <p:nvPr/>
        </p:nvSpPr>
        <p:spPr bwMode="auto">
          <a:xfrm>
            <a:off x="6420556" y="593472"/>
            <a:ext cx="1901535" cy="309922"/>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sp>
        <p:nvSpPr>
          <p:cNvPr id="3" name="Slide Number Placeholder 2">
            <a:extLst>
              <a:ext uri="{FF2B5EF4-FFF2-40B4-BE49-F238E27FC236}">
                <a16:creationId xmlns:a16="http://schemas.microsoft.com/office/drawing/2014/main" id="{86315B21-F515-044D-95E3-14F7AA17B019}"/>
              </a:ext>
            </a:extLst>
          </p:cNvPr>
          <p:cNvSpPr>
            <a:spLocks noGrp="1"/>
          </p:cNvSpPr>
          <p:nvPr>
            <p:ph type="sldNum" sz="quarter" idx="10"/>
          </p:nvPr>
        </p:nvSpPr>
        <p:spPr/>
        <p:txBody>
          <a:bodyPr/>
          <a:lstStyle/>
          <a:p>
            <a:pPr>
              <a:defRPr/>
            </a:pPr>
            <a:fld id="{2AC530C9-5C5F-9F45-9B53-9285CC731AD3}" type="slidenum">
              <a:rPr lang="en-US" altLang="en-US" smtClean="0"/>
              <a:pPr>
                <a:defRPr/>
              </a:pPr>
              <a:t>24</a:t>
            </a:fld>
            <a:endParaRPr lang="en-US" altLang="en-US" dirty="0"/>
          </a:p>
        </p:txBody>
      </p:sp>
      <p:grpSp>
        <p:nvGrpSpPr>
          <p:cNvPr id="13" name="Group 12">
            <a:extLst>
              <a:ext uri="{FF2B5EF4-FFF2-40B4-BE49-F238E27FC236}">
                <a16:creationId xmlns:a16="http://schemas.microsoft.com/office/drawing/2014/main" id="{923380BA-642A-8C44-99D4-6ECA4C6143F0}"/>
              </a:ext>
            </a:extLst>
          </p:cNvPr>
          <p:cNvGrpSpPr/>
          <p:nvPr/>
        </p:nvGrpSpPr>
        <p:grpSpPr>
          <a:xfrm>
            <a:off x="5294988" y="980260"/>
            <a:ext cx="3739474" cy="5150717"/>
            <a:chOff x="6603880" y="793765"/>
            <a:chExt cx="3739474" cy="5150717"/>
          </a:xfrm>
        </p:grpSpPr>
        <p:pic>
          <p:nvPicPr>
            <p:cNvPr id="14" name="Picture 13">
              <a:extLst>
                <a:ext uri="{FF2B5EF4-FFF2-40B4-BE49-F238E27FC236}">
                  <a16:creationId xmlns:a16="http://schemas.microsoft.com/office/drawing/2014/main" id="{82E127DC-7099-C94A-821A-49C2192881F4}"/>
                </a:ext>
              </a:extLst>
            </p:cNvPr>
            <p:cNvPicPr>
              <a:picLocks noChangeAspect="1"/>
            </p:cNvPicPr>
            <p:nvPr/>
          </p:nvPicPr>
          <p:blipFill>
            <a:blip r:embed="rId3"/>
            <a:stretch>
              <a:fillRect/>
            </a:stretch>
          </p:blipFill>
          <p:spPr>
            <a:xfrm>
              <a:off x="6603880" y="793765"/>
              <a:ext cx="3739474" cy="5150717"/>
            </a:xfrm>
            <a:prstGeom prst="rect">
              <a:avLst/>
            </a:prstGeom>
          </p:spPr>
        </p:pic>
        <p:sp>
          <p:nvSpPr>
            <p:cNvPr id="15" name="Rounded Rectangle 14">
              <a:extLst>
                <a:ext uri="{FF2B5EF4-FFF2-40B4-BE49-F238E27FC236}">
                  <a16:creationId xmlns:a16="http://schemas.microsoft.com/office/drawing/2014/main" id="{787C215C-BC0A-9E43-9209-A526F50E9516}"/>
                </a:ext>
              </a:extLst>
            </p:cNvPr>
            <p:cNvSpPr/>
            <p:nvPr/>
          </p:nvSpPr>
          <p:spPr bwMode="auto">
            <a:xfrm>
              <a:off x="6772680" y="2985342"/>
              <a:ext cx="1920240" cy="822960"/>
            </a:xfrm>
            <a:prstGeom prst="roundRect">
              <a:avLst/>
            </a:prstGeom>
            <a:noFill/>
            <a:ln w="28575" cap="flat" cmpd="sng" algn="ctr">
              <a:solidFill>
                <a:srgbClr val="FFC000"/>
              </a:solidFill>
              <a:prstDash val="solid"/>
              <a:round/>
              <a:headEnd type="none" w="med" len="med"/>
              <a:tailEnd type="none" w="med" len="med"/>
            </a:ln>
            <a:effectLst/>
          </p:spPr>
          <p:txBody>
            <a:bodyPr vert="horz" wrap="square" lIns="82550" tIns="41275" rIns="82550" bIns="41275"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700" b="1" i="0" u="none" strike="noStrike" cap="none" normalizeH="0" baseline="0">
                <a:ln>
                  <a:noFill/>
                </a:ln>
                <a:solidFill>
                  <a:schemeClr val="tx1"/>
                </a:solidFill>
                <a:effectLst/>
                <a:latin typeface="Arial" charset="0"/>
              </a:endParaRPr>
            </a:p>
          </p:txBody>
        </p:sp>
        <p:sp>
          <p:nvSpPr>
            <p:cNvPr id="16" name="Rounded Rectangle 15">
              <a:extLst>
                <a:ext uri="{FF2B5EF4-FFF2-40B4-BE49-F238E27FC236}">
                  <a16:creationId xmlns:a16="http://schemas.microsoft.com/office/drawing/2014/main" id="{F069D238-B77F-A343-AA5A-D928048BEC7D}"/>
                </a:ext>
              </a:extLst>
            </p:cNvPr>
            <p:cNvSpPr/>
            <p:nvPr/>
          </p:nvSpPr>
          <p:spPr bwMode="auto">
            <a:xfrm>
              <a:off x="6799883" y="5090723"/>
              <a:ext cx="1645920" cy="731520"/>
            </a:xfrm>
            <a:prstGeom prst="roundRect">
              <a:avLst/>
            </a:prstGeom>
            <a:noFill/>
            <a:ln w="28575" cap="flat" cmpd="sng" algn="ctr">
              <a:solidFill>
                <a:srgbClr val="FFC000"/>
              </a:solidFill>
              <a:prstDash val="solid"/>
              <a:round/>
              <a:headEnd type="none" w="med" len="med"/>
              <a:tailEnd type="none" w="med" len="med"/>
            </a:ln>
            <a:effectLst/>
          </p:spPr>
          <p:txBody>
            <a:bodyPr vert="horz" wrap="square" lIns="82550" tIns="41275" rIns="82550" bIns="41275"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700" b="1"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4074069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513115" y="396347"/>
            <a:ext cx="5829300" cy="566057"/>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latin typeface="Calibri" panose="020F0502020204030204" pitchFamily="34" charset="0"/>
              </a:rPr>
              <a:t>SIG 1814 – National ARTCC Changes</a:t>
            </a:r>
          </a:p>
          <a:p>
            <a:pPr algn="ctr" eaLnBrk="0" fontAlgn="base" hangingPunct="0">
              <a:lnSpc>
                <a:spcPct val="90000"/>
              </a:lnSpc>
              <a:spcBef>
                <a:spcPct val="0"/>
              </a:spcBef>
              <a:spcAft>
                <a:spcPct val="0"/>
              </a:spcAft>
            </a:pPr>
            <a:r>
              <a:rPr lang="en-US" sz="1800" b="1" dirty="0">
                <a:solidFill>
                  <a:srgbClr val="000000"/>
                </a:solidFill>
                <a:latin typeface="Calibri" panose="020F0502020204030204" pitchFamily="34" charset="0"/>
              </a:rPr>
              <a:t>NAP Subsystem’s </a:t>
            </a:r>
            <a:r>
              <a:rPr lang="en-US" sz="1800" b="1" dirty="0" err="1">
                <a:solidFill>
                  <a:srgbClr val="000000"/>
                </a:solidFill>
                <a:latin typeface="Calibri" panose="020F0502020204030204" pitchFamily="34" charset="0"/>
              </a:rPr>
              <a:t>SwFEO</a:t>
            </a:r>
            <a:r>
              <a:rPr lang="en-US" sz="1800" b="1" dirty="0">
                <a:solidFill>
                  <a:srgbClr val="000000"/>
                </a:solidFill>
                <a:latin typeface="Calibri" panose="020F0502020204030204" pitchFamily="34" charset="0"/>
              </a:rPr>
              <a:t> LAN Switch L&amp;C Report</a:t>
            </a:r>
          </a:p>
        </p:txBody>
      </p:sp>
      <p:sp>
        <p:nvSpPr>
          <p:cNvPr id="9" name="TextBox 8"/>
          <p:cNvSpPr txBox="1"/>
          <p:nvPr/>
        </p:nvSpPr>
        <p:spPr>
          <a:xfrm>
            <a:off x="2192038" y="1473707"/>
            <a:ext cx="1576399" cy="307777"/>
          </a:xfrm>
          <a:prstGeom prst="rect">
            <a:avLst/>
          </a:prstGeom>
          <a:noFill/>
        </p:spPr>
        <p:txBody>
          <a:bodyPr wrap="square" rtlCol="0">
            <a:spAutoFit/>
          </a:bodyPr>
          <a:lstStyle/>
          <a:p>
            <a:r>
              <a:rPr lang="en-US" sz="1400" b="1" dirty="0"/>
              <a:t>Currently</a:t>
            </a:r>
            <a:endParaRPr lang="en-US" sz="1400" dirty="0"/>
          </a:p>
        </p:txBody>
      </p:sp>
      <p:sp>
        <p:nvSpPr>
          <p:cNvPr id="12" name="TextBox 11"/>
          <p:cNvSpPr txBox="1"/>
          <p:nvPr/>
        </p:nvSpPr>
        <p:spPr>
          <a:xfrm>
            <a:off x="6149884" y="2930669"/>
            <a:ext cx="1996005" cy="307777"/>
          </a:xfrm>
          <a:prstGeom prst="rect">
            <a:avLst/>
          </a:prstGeom>
          <a:noFill/>
        </p:spPr>
        <p:txBody>
          <a:bodyPr wrap="square" rtlCol="0">
            <a:spAutoFit/>
          </a:bodyPr>
          <a:lstStyle/>
          <a:p>
            <a:r>
              <a:rPr lang="en-US" sz="1400" b="1" dirty="0"/>
              <a:t>With SIG1814</a:t>
            </a:r>
            <a:endParaRPr lang="en-US" sz="1400" dirty="0"/>
          </a:p>
        </p:txBody>
      </p:sp>
      <p:cxnSp>
        <p:nvCxnSpPr>
          <p:cNvPr id="14" name="Straight Connector 13"/>
          <p:cNvCxnSpPr/>
          <p:nvPr/>
        </p:nvCxnSpPr>
        <p:spPr bwMode="auto">
          <a:xfrm>
            <a:off x="2595623" y="4121310"/>
            <a:ext cx="0" cy="581628"/>
          </a:xfrm>
          <a:prstGeom prst="line">
            <a:avLst/>
          </a:prstGeom>
          <a:noFill/>
          <a:ln w="12700"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2595623" y="4702939"/>
            <a:ext cx="1588625" cy="0"/>
          </a:xfrm>
          <a:prstGeom prst="line">
            <a:avLst/>
          </a:prstGeom>
          <a:noFill/>
          <a:ln w="12700" cap="flat" cmpd="sng" algn="ctr">
            <a:solidFill>
              <a:schemeClr val="tx1"/>
            </a:solidFill>
            <a:prstDash val="solid"/>
            <a:round/>
            <a:headEnd type="none" w="med" len="med"/>
            <a:tailEnd type="triangle" w="med" len="med"/>
          </a:ln>
          <a:effectLst/>
        </p:spPr>
      </p:cxnSp>
      <p:pic>
        <p:nvPicPr>
          <p:cNvPr id="18" name="Picture 17"/>
          <p:cNvPicPr>
            <a:picLocks noChangeAspect="1"/>
          </p:cNvPicPr>
          <p:nvPr/>
        </p:nvPicPr>
        <p:blipFill>
          <a:blip r:embed="rId3"/>
          <a:stretch>
            <a:fillRect/>
          </a:stretch>
        </p:blipFill>
        <p:spPr>
          <a:xfrm>
            <a:off x="4282633" y="3153899"/>
            <a:ext cx="4640742" cy="2555640"/>
          </a:xfrm>
          <a:prstGeom prst="rect">
            <a:avLst/>
          </a:prstGeom>
        </p:spPr>
      </p:pic>
      <p:pic>
        <p:nvPicPr>
          <p:cNvPr id="11" name="Picture 10"/>
          <p:cNvPicPr>
            <a:picLocks noChangeAspect="1"/>
          </p:cNvPicPr>
          <p:nvPr/>
        </p:nvPicPr>
        <p:blipFill>
          <a:blip r:embed="rId4"/>
          <a:stretch>
            <a:fillRect/>
          </a:stretch>
        </p:blipFill>
        <p:spPr>
          <a:xfrm>
            <a:off x="200342" y="1781485"/>
            <a:ext cx="4710213" cy="2280119"/>
          </a:xfrm>
          <a:prstGeom prst="rect">
            <a:avLst/>
          </a:prstGeom>
          <a:ln>
            <a:solidFill>
              <a:schemeClr val="bg1"/>
            </a:solidFill>
          </a:ln>
        </p:spPr>
      </p:pic>
    </p:spTree>
    <p:extLst>
      <p:ext uri="{BB962C8B-B14F-4D97-AF65-F5344CB8AC3E}">
        <p14:creationId xmlns:p14="http://schemas.microsoft.com/office/powerpoint/2010/main" val="700731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669472" y="335726"/>
            <a:ext cx="5829300" cy="566057"/>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latin typeface="Calibri" panose="020F0502020204030204" pitchFamily="34" charset="0"/>
              </a:rPr>
              <a:t>SIG 1814 – National ARTCC Changes</a:t>
            </a:r>
          </a:p>
          <a:p>
            <a:pPr algn="ctr" eaLnBrk="0" fontAlgn="base" hangingPunct="0">
              <a:lnSpc>
                <a:spcPct val="90000"/>
              </a:lnSpc>
              <a:spcBef>
                <a:spcPct val="0"/>
              </a:spcBef>
              <a:spcAft>
                <a:spcPct val="0"/>
              </a:spcAft>
            </a:pPr>
            <a:r>
              <a:rPr lang="en-US" sz="1800" b="1" dirty="0">
                <a:solidFill>
                  <a:srgbClr val="000000"/>
                </a:solidFill>
                <a:latin typeface="Calibri" panose="020F0502020204030204" pitchFamily="34" charset="0"/>
              </a:rPr>
              <a:t>NAP Subsystem’s </a:t>
            </a:r>
            <a:r>
              <a:rPr lang="en-US" sz="1800" b="1" dirty="0" err="1">
                <a:solidFill>
                  <a:srgbClr val="000000"/>
                </a:solidFill>
                <a:latin typeface="Calibri" panose="020F0502020204030204" pitchFamily="34" charset="0"/>
              </a:rPr>
              <a:t>SwFEO</a:t>
            </a:r>
            <a:r>
              <a:rPr lang="en-US" sz="1800" b="1" dirty="0">
                <a:solidFill>
                  <a:srgbClr val="000000"/>
                </a:solidFill>
                <a:latin typeface="Calibri" panose="020F0502020204030204" pitchFamily="34" charset="0"/>
              </a:rPr>
              <a:t> LAN Switch L&amp;C Report, continued</a:t>
            </a:r>
          </a:p>
        </p:txBody>
      </p:sp>
      <p:sp>
        <p:nvSpPr>
          <p:cNvPr id="5" name="TextBox 4"/>
          <p:cNvSpPr txBox="1"/>
          <p:nvPr/>
        </p:nvSpPr>
        <p:spPr>
          <a:xfrm>
            <a:off x="377699" y="1649076"/>
            <a:ext cx="3349174" cy="4278094"/>
          </a:xfrm>
          <a:prstGeom prst="rect">
            <a:avLst/>
          </a:prstGeom>
          <a:noFill/>
        </p:spPr>
        <p:txBody>
          <a:bodyPr wrap="square" rtlCol="0">
            <a:spAutoFit/>
          </a:bodyPr>
          <a:lstStyle/>
          <a:p>
            <a:pPr marL="214313" indent="-214313">
              <a:buFont typeface="Arial" panose="020B0604020202020204" pitchFamily="34" charset="0"/>
              <a:buChar char="•"/>
            </a:pPr>
            <a:r>
              <a:rPr lang="en-US" sz="1600" dirty="0">
                <a:latin typeface="Calibri" panose="020F0502020204030204" pitchFamily="34" charset="0"/>
              </a:rPr>
              <a:t>A NUSO (</a:t>
            </a:r>
            <a:r>
              <a:rPr lang="en-US" sz="1600" b="1" dirty="0">
                <a:latin typeface="Calibri" panose="020F0502020204030204" pitchFamily="34" charset="0"/>
              </a:rPr>
              <a:t>N</a:t>
            </a:r>
            <a:r>
              <a:rPr lang="en-US" sz="1600" dirty="0">
                <a:latin typeface="Calibri" panose="020F0502020204030204" pitchFamily="34" charset="0"/>
              </a:rPr>
              <a:t>on-</a:t>
            </a:r>
            <a:r>
              <a:rPr lang="en-US" sz="1600" b="1" dirty="0">
                <a:latin typeface="Calibri" panose="020F0502020204030204" pitchFamily="34" charset="0"/>
              </a:rPr>
              <a:t>U</a:t>
            </a:r>
            <a:r>
              <a:rPr lang="en-US" sz="1600" dirty="0">
                <a:latin typeface="Calibri" panose="020F0502020204030204" pitchFamily="34" charset="0"/>
              </a:rPr>
              <a:t>S </a:t>
            </a:r>
            <a:r>
              <a:rPr lang="en-US" sz="1600" b="1" dirty="0">
                <a:latin typeface="Calibri" panose="020F0502020204030204" pitchFamily="34" charset="0"/>
              </a:rPr>
              <a:t>O</a:t>
            </a:r>
            <a:r>
              <a:rPr lang="en-US" sz="1600" dirty="0">
                <a:latin typeface="Calibri" panose="020F0502020204030204" pitchFamily="34" charset="0"/>
              </a:rPr>
              <a:t>perational) VLAN is added to each </a:t>
            </a:r>
            <a:r>
              <a:rPr lang="en-US" sz="1600" dirty="0" err="1">
                <a:latin typeface="Calibri" panose="020F0502020204030204" pitchFamily="34" charset="0"/>
              </a:rPr>
              <a:t>SwFEO</a:t>
            </a:r>
            <a:r>
              <a:rPr lang="en-US" sz="1600" dirty="0">
                <a:latin typeface="Calibri" panose="020F0502020204030204" pitchFamily="34" charset="0"/>
              </a:rPr>
              <a:t> LAN switch</a:t>
            </a:r>
          </a:p>
          <a:p>
            <a:pPr marL="214313" indent="-214313">
              <a:buFont typeface="Arial" panose="020B0604020202020204" pitchFamily="34" charset="0"/>
              <a:buChar char="•"/>
            </a:pPr>
            <a:r>
              <a:rPr lang="en-US" sz="1600" dirty="0">
                <a:latin typeface="Calibri" panose="020F0502020204030204" pitchFamily="34" charset="0"/>
              </a:rPr>
              <a:t>Labeling of the ports identifies the type of operational data</a:t>
            </a:r>
          </a:p>
          <a:p>
            <a:pPr marL="214313" indent="-214313">
              <a:buFont typeface="Arial" panose="020B0604020202020204" pitchFamily="34" charset="0"/>
              <a:buChar char="•"/>
            </a:pPr>
            <a:r>
              <a:rPr lang="en-US" sz="1600" dirty="0">
                <a:latin typeface="Calibri" panose="020F0502020204030204" pitchFamily="34" charset="0"/>
              </a:rPr>
              <a:t>The ports on the new NUSO VLAN are:</a:t>
            </a:r>
          </a:p>
          <a:p>
            <a:pPr marL="462915" lvl="1" indent="-257175">
              <a:buFont typeface="Calibri" panose="020F0502020204030204" pitchFamily="34" charset="0"/>
              <a:buChar char="-"/>
            </a:pPr>
            <a:r>
              <a:rPr lang="en-US" sz="1600" dirty="0">
                <a:latin typeface="Calibri" panose="020F0502020204030204" pitchFamily="34" charset="0"/>
              </a:rPr>
              <a:t>FTIN (port 1)</a:t>
            </a:r>
          </a:p>
          <a:p>
            <a:pPr marL="462915" lvl="1" indent="-257175">
              <a:buFont typeface="Calibri" panose="020F0502020204030204" pitchFamily="34" charset="0"/>
              <a:buChar char="-"/>
            </a:pPr>
            <a:r>
              <a:rPr lang="en-US" sz="1600" dirty="0">
                <a:latin typeface="Calibri" panose="020F0502020204030204" pitchFamily="34" charset="0"/>
              </a:rPr>
              <a:t>FEP1N (port 3)</a:t>
            </a:r>
          </a:p>
          <a:p>
            <a:pPr marL="462915" lvl="1" indent="-257175">
              <a:buFont typeface="Calibri" panose="020F0502020204030204" pitchFamily="34" charset="0"/>
              <a:buChar char="-"/>
            </a:pPr>
            <a:r>
              <a:rPr lang="en-US" sz="1600" dirty="0">
                <a:latin typeface="Calibri" panose="020F0502020204030204" pitchFamily="34" charset="0"/>
              </a:rPr>
              <a:t>FEP2N (port 5)</a:t>
            </a:r>
          </a:p>
          <a:p>
            <a:pPr marL="214313" indent="-214313">
              <a:buFont typeface="Arial" panose="020B0604020202020204" pitchFamily="34" charset="0"/>
              <a:buChar char="•"/>
            </a:pPr>
            <a:r>
              <a:rPr lang="en-US" sz="1600" dirty="0">
                <a:latin typeface="Calibri" panose="020F0502020204030204" pitchFamily="34" charset="0"/>
              </a:rPr>
              <a:t>The existing Data </a:t>
            </a:r>
            <a:r>
              <a:rPr lang="en-US" sz="1600" dirty="0" err="1">
                <a:latin typeface="Calibri" panose="020F0502020204030204" pitchFamily="34" charset="0"/>
              </a:rPr>
              <a:t>Comm</a:t>
            </a:r>
            <a:r>
              <a:rPr lang="en-US" sz="1600" dirty="0">
                <a:latin typeface="Calibri" panose="020F0502020204030204" pitchFamily="34" charset="0"/>
              </a:rPr>
              <a:t> VLAN port labels are updated to:</a:t>
            </a:r>
          </a:p>
          <a:p>
            <a:pPr marL="462915" lvl="1" indent="-257175">
              <a:buFont typeface="Calibri" panose="020F0502020204030204" pitchFamily="34" charset="0"/>
              <a:buChar char="-"/>
            </a:pPr>
            <a:r>
              <a:rPr lang="en-US" sz="1600" dirty="0">
                <a:latin typeface="Calibri" panose="020F0502020204030204" pitchFamily="34" charset="0"/>
              </a:rPr>
              <a:t>FTID (port 10)</a:t>
            </a:r>
          </a:p>
          <a:p>
            <a:pPr marL="462915" lvl="1" indent="-257175">
              <a:buFont typeface="Calibri" panose="020F0502020204030204" pitchFamily="34" charset="0"/>
              <a:buChar char="-"/>
            </a:pPr>
            <a:r>
              <a:rPr lang="en-US" sz="1600" dirty="0">
                <a:latin typeface="Calibri" panose="020F0502020204030204" pitchFamily="34" charset="0"/>
              </a:rPr>
              <a:t>FEP1D (GigE port A)</a:t>
            </a:r>
          </a:p>
          <a:p>
            <a:pPr marL="462915" lvl="1" indent="-257175">
              <a:buFont typeface="Calibri" panose="020F0502020204030204" pitchFamily="34" charset="0"/>
              <a:buChar char="-"/>
            </a:pPr>
            <a:r>
              <a:rPr lang="en-US" sz="1600" dirty="0">
                <a:latin typeface="Calibri" panose="020F0502020204030204" pitchFamily="34" charset="0"/>
              </a:rPr>
              <a:t>FEP2D (</a:t>
            </a:r>
            <a:r>
              <a:rPr lang="en-US" sz="1600" dirty="0" err="1">
                <a:latin typeface="Calibri" panose="020F0502020204030204" pitchFamily="34" charset="0"/>
              </a:rPr>
              <a:t>GigD</a:t>
            </a:r>
            <a:r>
              <a:rPr lang="en-US" sz="1600" dirty="0">
                <a:latin typeface="Calibri" panose="020F0502020204030204" pitchFamily="34" charset="0"/>
              </a:rPr>
              <a:t> port B)</a:t>
            </a:r>
          </a:p>
          <a:p>
            <a:pPr marL="212598" indent="-212598">
              <a:buFont typeface="Arial" panose="020B0604020202020204" pitchFamily="34" charset="0"/>
              <a:buChar char="•"/>
            </a:pPr>
            <a:r>
              <a:rPr lang="en-US" sz="1600" dirty="0">
                <a:latin typeface="Calibri" panose="020F0502020204030204" pitchFamily="34" charset="0"/>
              </a:rPr>
              <a:t>A footnote is added to identify the meaning of the port labels. </a:t>
            </a:r>
          </a:p>
        </p:txBody>
      </p:sp>
      <p:sp>
        <p:nvSpPr>
          <p:cNvPr id="8" name="Rectangle 5"/>
          <p:cNvSpPr>
            <a:spLocks noChangeArrowheads="1"/>
          </p:cNvSpPr>
          <p:nvPr/>
        </p:nvSpPr>
        <p:spPr bwMode="auto">
          <a:xfrm>
            <a:off x="5140037" y="1469354"/>
            <a:ext cx="1725864" cy="359445"/>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pic>
        <p:nvPicPr>
          <p:cNvPr id="2" name="Picture 1"/>
          <p:cNvPicPr>
            <a:picLocks noChangeAspect="1"/>
          </p:cNvPicPr>
          <p:nvPr/>
        </p:nvPicPr>
        <p:blipFill>
          <a:blip r:embed="rId3"/>
          <a:stretch>
            <a:fillRect/>
          </a:stretch>
        </p:blipFill>
        <p:spPr>
          <a:xfrm>
            <a:off x="3889752" y="1828799"/>
            <a:ext cx="5151341" cy="2836824"/>
          </a:xfrm>
          <a:prstGeom prst="rect">
            <a:avLst/>
          </a:prstGeom>
        </p:spPr>
      </p:pic>
    </p:spTree>
    <p:extLst>
      <p:ext uri="{BB962C8B-B14F-4D97-AF65-F5344CB8AC3E}">
        <p14:creationId xmlns:p14="http://schemas.microsoft.com/office/powerpoint/2010/main" val="2074120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600199" y="928008"/>
            <a:ext cx="5829300" cy="566057"/>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SIG 1814 – National ARTCC Changes</a:t>
            </a:r>
          </a:p>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NAP Subsystem Window </a:t>
            </a:r>
            <a:r>
              <a:rPr lang="en-US" sz="2000" b="1" u="sng" dirty="0">
                <a:solidFill>
                  <a:srgbClr val="000000"/>
                </a:solidFill>
                <a:latin typeface="Calibri" panose="020F0502020204030204" pitchFamily="34" charset="0"/>
              </a:rPr>
              <a:t>File Drop-Down Menu</a:t>
            </a:r>
          </a:p>
        </p:txBody>
      </p:sp>
      <p:sp>
        <p:nvSpPr>
          <p:cNvPr id="5" name="Content Placeholder 2"/>
          <p:cNvSpPr txBox="1">
            <a:spLocks/>
          </p:cNvSpPr>
          <p:nvPr/>
        </p:nvSpPr>
        <p:spPr bwMode="auto">
          <a:xfrm>
            <a:off x="1600199" y="1975162"/>
            <a:ext cx="1753096" cy="418565"/>
          </a:xfrm>
          <a:prstGeom prst="rect">
            <a:avLst/>
          </a:prstGeom>
          <a:noFill/>
          <a:ln w="12700">
            <a:noFill/>
            <a:miter lim="800000"/>
            <a:headEnd/>
            <a:tailEnd/>
          </a:ln>
        </p:spPr>
        <p:txBody>
          <a:bodyPr vert="horz" wrap="square" lIns="67866" tIns="33338" rIns="67866" bIns="33338" numCol="1" anchor="t" anchorCtr="0" compatLnSpc="1">
            <a:prstTxWarp prst="textNoShape">
              <a:avLst/>
            </a:prstTxWarp>
          </a:bodyPr>
          <a:lstStyle>
            <a:lvl1pPr marL="342900" indent="-342900" algn="l" rtl="0" eaLnBrk="0" fontAlgn="base" hangingPunct="0">
              <a:lnSpc>
                <a:spcPct val="90000"/>
              </a:lnSpc>
              <a:spcBef>
                <a:spcPct val="30000"/>
              </a:spcBef>
              <a:spcAft>
                <a:spcPct val="0"/>
              </a:spcAft>
              <a:buSzPct val="100000"/>
              <a:buChar char="•"/>
              <a:defRPr b="1">
                <a:solidFill>
                  <a:schemeClr val="tx1"/>
                </a:solidFill>
                <a:latin typeface="+mn-lt"/>
                <a:ea typeface="+mn-ea"/>
                <a:cs typeface="+mn-cs"/>
              </a:defRPr>
            </a:lvl1pPr>
            <a:lvl2pPr marL="800100" indent="-342900" algn="l" rtl="0" eaLnBrk="0" fontAlgn="base" hangingPunct="0">
              <a:lnSpc>
                <a:spcPct val="90000"/>
              </a:lnSpc>
              <a:spcBef>
                <a:spcPct val="30000"/>
              </a:spcBef>
              <a:spcAft>
                <a:spcPct val="0"/>
              </a:spcAft>
              <a:buSzPct val="100000"/>
              <a:buChar char="–"/>
              <a:defRPr>
                <a:solidFill>
                  <a:schemeClr val="tx1"/>
                </a:solidFill>
                <a:latin typeface="+mn-lt"/>
              </a:defRPr>
            </a:lvl2pPr>
            <a:lvl3pPr marL="1257300" indent="-342900" algn="l" rtl="0" eaLnBrk="0" fontAlgn="base" hangingPunct="0">
              <a:lnSpc>
                <a:spcPct val="90000"/>
              </a:lnSpc>
              <a:spcBef>
                <a:spcPct val="30000"/>
              </a:spcBef>
              <a:spcAft>
                <a:spcPct val="0"/>
              </a:spcAft>
              <a:buSzPct val="100000"/>
              <a:buChar char="•"/>
              <a:defRPr>
                <a:solidFill>
                  <a:schemeClr val="tx1"/>
                </a:solidFill>
                <a:latin typeface="+mn-lt"/>
              </a:defRPr>
            </a:lvl3pPr>
            <a:lvl4pPr marL="1657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4pPr>
            <a:lvl5pPr marL="21145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5pPr>
            <a:lvl6pPr marL="25717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6pPr>
            <a:lvl7pPr marL="30289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7pPr>
            <a:lvl8pPr marL="34861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8pPr>
            <a:lvl9pPr marL="3943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9pPr>
          </a:lstStyle>
          <a:p>
            <a:pPr marL="0" indent="0" algn="ctr">
              <a:buNone/>
            </a:pPr>
            <a:r>
              <a:rPr lang="en-US" sz="1800" kern="0" dirty="0"/>
              <a:t>Currently </a:t>
            </a:r>
            <a:br>
              <a:rPr lang="en-US" sz="1800" kern="0" dirty="0"/>
            </a:br>
            <a:r>
              <a:rPr lang="en-US" sz="1800" kern="0" dirty="0"/>
              <a:t>pre-SIG1814</a:t>
            </a:r>
          </a:p>
        </p:txBody>
      </p:sp>
      <p:pic>
        <p:nvPicPr>
          <p:cNvPr id="10" name="Picture 9"/>
          <p:cNvPicPr>
            <a:picLocks noChangeAspect="1"/>
          </p:cNvPicPr>
          <p:nvPr/>
        </p:nvPicPr>
        <p:blipFill>
          <a:blip r:embed="rId3"/>
          <a:stretch>
            <a:fillRect/>
          </a:stretch>
        </p:blipFill>
        <p:spPr>
          <a:xfrm>
            <a:off x="378041" y="2517746"/>
            <a:ext cx="3947071" cy="2511454"/>
          </a:xfrm>
          <a:prstGeom prst="rect">
            <a:avLst/>
          </a:prstGeom>
        </p:spPr>
      </p:pic>
      <p:sp>
        <p:nvSpPr>
          <p:cNvPr id="9" name="Right Arrow 8"/>
          <p:cNvSpPr/>
          <p:nvPr/>
        </p:nvSpPr>
        <p:spPr bwMode="auto">
          <a:xfrm>
            <a:off x="4293939" y="3293391"/>
            <a:ext cx="402751" cy="284676"/>
          </a:xfrm>
          <a:prstGeom prst="rightArrow">
            <a:avLst/>
          </a:prstGeom>
          <a:solidFill>
            <a:schemeClr val="bg1">
              <a:lumMod val="65000"/>
            </a:schemeClr>
          </a:solidFill>
          <a:ln w="12700" cap="flat" cmpd="sng" algn="ctr">
            <a:solidFill>
              <a:schemeClr val="tx1"/>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sp>
        <p:nvSpPr>
          <p:cNvPr id="8" name="Rectangle 5"/>
          <p:cNvSpPr>
            <a:spLocks noChangeArrowheads="1"/>
          </p:cNvSpPr>
          <p:nvPr/>
        </p:nvSpPr>
        <p:spPr bwMode="auto">
          <a:xfrm>
            <a:off x="5394030" y="2049027"/>
            <a:ext cx="1649128" cy="468719"/>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sp>
        <p:nvSpPr>
          <p:cNvPr id="3" name="Slide Number Placeholder 2">
            <a:extLst>
              <a:ext uri="{FF2B5EF4-FFF2-40B4-BE49-F238E27FC236}">
                <a16:creationId xmlns:a16="http://schemas.microsoft.com/office/drawing/2014/main" id="{50C17809-0026-C346-88C3-3C45AE353523}"/>
              </a:ext>
            </a:extLst>
          </p:cNvPr>
          <p:cNvSpPr>
            <a:spLocks noGrp="1"/>
          </p:cNvSpPr>
          <p:nvPr>
            <p:ph type="sldNum" sz="quarter" idx="10"/>
          </p:nvPr>
        </p:nvSpPr>
        <p:spPr/>
        <p:txBody>
          <a:bodyPr/>
          <a:lstStyle/>
          <a:p>
            <a:pPr>
              <a:defRPr/>
            </a:pPr>
            <a:fld id="{2AC530C9-5C5F-9F45-9B53-9285CC731AD3}" type="slidenum">
              <a:rPr lang="en-US" altLang="en-US" smtClean="0"/>
              <a:pPr>
                <a:defRPr/>
              </a:pPr>
              <a:t>27</a:t>
            </a:fld>
            <a:endParaRPr lang="en-US" altLang="en-US" dirty="0"/>
          </a:p>
        </p:txBody>
      </p:sp>
      <p:pic>
        <p:nvPicPr>
          <p:cNvPr id="11" name="Picture 10">
            <a:extLst>
              <a:ext uri="{FF2B5EF4-FFF2-40B4-BE49-F238E27FC236}">
                <a16:creationId xmlns:a16="http://schemas.microsoft.com/office/drawing/2014/main" id="{A960584D-696A-F34C-8A84-9AC4BDBEAB7A}"/>
              </a:ext>
            </a:extLst>
          </p:cNvPr>
          <p:cNvPicPr>
            <a:picLocks noChangeAspect="1"/>
          </p:cNvPicPr>
          <p:nvPr/>
        </p:nvPicPr>
        <p:blipFill>
          <a:blip r:embed="rId4"/>
          <a:stretch>
            <a:fillRect/>
          </a:stretch>
        </p:blipFill>
        <p:spPr>
          <a:xfrm>
            <a:off x="5143500" y="2517747"/>
            <a:ext cx="3901592" cy="2767876"/>
          </a:xfrm>
          <a:prstGeom prst="rect">
            <a:avLst/>
          </a:prstGeom>
        </p:spPr>
      </p:pic>
    </p:spTree>
    <p:extLst>
      <p:ext uri="{BB962C8B-B14F-4D97-AF65-F5344CB8AC3E}">
        <p14:creationId xmlns:p14="http://schemas.microsoft.com/office/powerpoint/2010/main" val="2470678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482169" y="437879"/>
            <a:ext cx="5829300" cy="693671"/>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SIG 1814 – National ARTCC Changes</a:t>
            </a:r>
          </a:p>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NAP Subsystem Window</a:t>
            </a:r>
          </a:p>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 </a:t>
            </a:r>
            <a:r>
              <a:rPr lang="en-US" sz="2000" b="1" u="sng" dirty="0">
                <a:solidFill>
                  <a:srgbClr val="000000"/>
                </a:solidFill>
                <a:latin typeface="Calibri" panose="020F0502020204030204" pitchFamily="34" charset="0"/>
              </a:rPr>
              <a:t>Right Click Menu</a:t>
            </a:r>
          </a:p>
        </p:txBody>
      </p:sp>
      <p:pic>
        <p:nvPicPr>
          <p:cNvPr id="2" name="Picture 1"/>
          <p:cNvPicPr>
            <a:picLocks noChangeAspect="1"/>
          </p:cNvPicPr>
          <p:nvPr/>
        </p:nvPicPr>
        <p:blipFill>
          <a:blip r:embed="rId3"/>
          <a:stretch>
            <a:fillRect/>
          </a:stretch>
        </p:blipFill>
        <p:spPr>
          <a:xfrm>
            <a:off x="1482169" y="2258383"/>
            <a:ext cx="2611287" cy="3636470"/>
          </a:xfrm>
          <a:prstGeom prst="rect">
            <a:avLst/>
          </a:prstGeom>
        </p:spPr>
      </p:pic>
      <p:sp>
        <p:nvSpPr>
          <p:cNvPr id="5" name="Content Placeholder 2"/>
          <p:cNvSpPr txBox="1">
            <a:spLocks/>
          </p:cNvSpPr>
          <p:nvPr/>
        </p:nvSpPr>
        <p:spPr bwMode="auto">
          <a:xfrm>
            <a:off x="1754444" y="1638944"/>
            <a:ext cx="1716120" cy="619439"/>
          </a:xfrm>
          <a:prstGeom prst="rect">
            <a:avLst/>
          </a:prstGeom>
          <a:noFill/>
          <a:ln w="12700">
            <a:noFill/>
            <a:miter lim="800000"/>
            <a:headEnd/>
            <a:tailEnd/>
          </a:ln>
        </p:spPr>
        <p:txBody>
          <a:bodyPr vert="horz" wrap="square" lIns="67866" tIns="33338" rIns="67866" bIns="33338" numCol="1" anchor="t" anchorCtr="0" compatLnSpc="1">
            <a:prstTxWarp prst="textNoShape">
              <a:avLst/>
            </a:prstTxWarp>
          </a:bodyPr>
          <a:lstStyle>
            <a:lvl1pPr marL="342900" indent="-342900" algn="l" rtl="0" eaLnBrk="0" fontAlgn="base" hangingPunct="0">
              <a:lnSpc>
                <a:spcPct val="90000"/>
              </a:lnSpc>
              <a:spcBef>
                <a:spcPct val="30000"/>
              </a:spcBef>
              <a:spcAft>
                <a:spcPct val="0"/>
              </a:spcAft>
              <a:buSzPct val="100000"/>
              <a:buChar char="•"/>
              <a:defRPr b="1">
                <a:solidFill>
                  <a:schemeClr val="tx1"/>
                </a:solidFill>
                <a:latin typeface="+mn-lt"/>
                <a:ea typeface="+mn-ea"/>
                <a:cs typeface="+mn-cs"/>
              </a:defRPr>
            </a:lvl1pPr>
            <a:lvl2pPr marL="800100" indent="-342900" algn="l" rtl="0" eaLnBrk="0" fontAlgn="base" hangingPunct="0">
              <a:lnSpc>
                <a:spcPct val="90000"/>
              </a:lnSpc>
              <a:spcBef>
                <a:spcPct val="30000"/>
              </a:spcBef>
              <a:spcAft>
                <a:spcPct val="0"/>
              </a:spcAft>
              <a:buSzPct val="100000"/>
              <a:buChar char="–"/>
              <a:defRPr>
                <a:solidFill>
                  <a:schemeClr val="tx1"/>
                </a:solidFill>
                <a:latin typeface="+mn-lt"/>
              </a:defRPr>
            </a:lvl2pPr>
            <a:lvl3pPr marL="1257300" indent="-342900" algn="l" rtl="0" eaLnBrk="0" fontAlgn="base" hangingPunct="0">
              <a:lnSpc>
                <a:spcPct val="90000"/>
              </a:lnSpc>
              <a:spcBef>
                <a:spcPct val="30000"/>
              </a:spcBef>
              <a:spcAft>
                <a:spcPct val="0"/>
              </a:spcAft>
              <a:buSzPct val="100000"/>
              <a:buChar char="•"/>
              <a:defRPr>
                <a:solidFill>
                  <a:schemeClr val="tx1"/>
                </a:solidFill>
                <a:latin typeface="+mn-lt"/>
              </a:defRPr>
            </a:lvl3pPr>
            <a:lvl4pPr marL="1657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4pPr>
            <a:lvl5pPr marL="21145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5pPr>
            <a:lvl6pPr marL="25717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6pPr>
            <a:lvl7pPr marL="30289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7pPr>
            <a:lvl8pPr marL="34861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8pPr>
            <a:lvl9pPr marL="3943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9pPr>
          </a:lstStyle>
          <a:p>
            <a:pPr marL="0" indent="0" algn="ctr">
              <a:buNone/>
            </a:pPr>
            <a:r>
              <a:rPr lang="en-US" sz="1800" kern="0" dirty="0"/>
              <a:t>Currently </a:t>
            </a:r>
            <a:br>
              <a:rPr lang="en-US" sz="1800" kern="0" dirty="0"/>
            </a:br>
            <a:r>
              <a:rPr lang="en-US" sz="1800" kern="0" dirty="0"/>
              <a:t>pre-SIG1814</a:t>
            </a:r>
          </a:p>
        </p:txBody>
      </p:sp>
      <p:sp>
        <p:nvSpPr>
          <p:cNvPr id="9" name="Right Arrow 8"/>
          <p:cNvSpPr/>
          <p:nvPr/>
        </p:nvSpPr>
        <p:spPr bwMode="auto">
          <a:xfrm>
            <a:off x="4396819" y="3293391"/>
            <a:ext cx="166235" cy="284676"/>
          </a:xfrm>
          <a:prstGeom prst="rightArrow">
            <a:avLst/>
          </a:prstGeom>
          <a:solidFill>
            <a:schemeClr val="bg2"/>
          </a:solidFill>
          <a:ln w="12700" cap="flat" cmpd="sng" algn="ctr">
            <a:solidFill>
              <a:schemeClr val="tx1"/>
            </a:solidFill>
            <a:prstDash val="solid"/>
            <a:round/>
            <a:headEnd type="none" w="med" len="med"/>
            <a:tailEnd type="none" w="med" len="med"/>
          </a:ln>
          <a:effectLst/>
        </p:spPr>
        <p:txBody>
          <a:bodyPr vert="horz" wrap="none" lIns="61913" tIns="30956" rIns="61913" bIns="30956" numCol="1" rtlCol="0" anchor="ctr" anchorCtr="0" compatLnSpc="1">
            <a:prstTxWarp prst="textNoShape">
              <a:avLst/>
            </a:prstTxWarp>
            <a:spAutoFit/>
          </a:bodyPr>
          <a:lstStyle/>
          <a:p>
            <a:pPr algn="ctr" defTabSz="685800"/>
            <a:endParaRPr lang="en-US" sz="525" b="1"/>
          </a:p>
        </p:txBody>
      </p:sp>
      <p:sp>
        <p:nvSpPr>
          <p:cNvPr id="8" name="Rectangle 5"/>
          <p:cNvSpPr>
            <a:spLocks noChangeArrowheads="1"/>
          </p:cNvSpPr>
          <p:nvPr/>
        </p:nvSpPr>
        <p:spPr bwMode="auto">
          <a:xfrm>
            <a:off x="5614028" y="1883294"/>
            <a:ext cx="1697441" cy="309922"/>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sp>
        <p:nvSpPr>
          <p:cNvPr id="6" name="Slide Number Placeholder 5">
            <a:extLst>
              <a:ext uri="{FF2B5EF4-FFF2-40B4-BE49-F238E27FC236}">
                <a16:creationId xmlns:a16="http://schemas.microsoft.com/office/drawing/2014/main" id="{63659A8F-17F6-0644-97B9-449A52FCCFB8}"/>
              </a:ext>
            </a:extLst>
          </p:cNvPr>
          <p:cNvSpPr>
            <a:spLocks noGrp="1"/>
          </p:cNvSpPr>
          <p:nvPr>
            <p:ph type="sldNum" sz="quarter" idx="10"/>
          </p:nvPr>
        </p:nvSpPr>
        <p:spPr/>
        <p:txBody>
          <a:bodyPr/>
          <a:lstStyle/>
          <a:p>
            <a:pPr>
              <a:defRPr/>
            </a:pPr>
            <a:fld id="{2AC530C9-5C5F-9F45-9B53-9285CC731AD3}" type="slidenum">
              <a:rPr lang="en-US" altLang="en-US" smtClean="0"/>
              <a:pPr>
                <a:defRPr/>
              </a:pPr>
              <a:t>28</a:t>
            </a:fld>
            <a:endParaRPr lang="en-US" altLang="en-US" dirty="0"/>
          </a:p>
        </p:txBody>
      </p:sp>
      <p:pic>
        <p:nvPicPr>
          <p:cNvPr id="10" name="Picture 9">
            <a:extLst>
              <a:ext uri="{FF2B5EF4-FFF2-40B4-BE49-F238E27FC236}">
                <a16:creationId xmlns:a16="http://schemas.microsoft.com/office/drawing/2014/main" id="{EAC1CC96-6AA6-3A44-9750-EAC1E9634D7E}"/>
              </a:ext>
            </a:extLst>
          </p:cNvPr>
          <p:cNvPicPr>
            <a:picLocks noChangeAspect="1"/>
          </p:cNvPicPr>
          <p:nvPr/>
        </p:nvPicPr>
        <p:blipFill>
          <a:blip r:embed="rId4"/>
          <a:stretch>
            <a:fillRect/>
          </a:stretch>
        </p:blipFill>
        <p:spPr>
          <a:xfrm>
            <a:off x="5113078" y="2258382"/>
            <a:ext cx="2971049" cy="3640767"/>
          </a:xfrm>
          <a:prstGeom prst="rect">
            <a:avLst/>
          </a:prstGeom>
        </p:spPr>
      </p:pic>
    </p:spTree>
    <p:extLst>
      <p:ext uri="{BB962C8B-B14F-4D97-AF65-F5344CB8AC3E}">
        <p14:creationId xmlns:p14="http://schemas.microsoft.com/office/powerpoint/2010/main" val="3970060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ChangeArrowheads="1"/>
          </p:cNvSpPr>
          <p:nvPr/>
        </p:nvSpPr>
        <p:spPr bwMode="auto">
          <a:xfrm>
            <a:off x="1408921" y="50319"/>
            <a:ext cx="5829300" cy="571500"/>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SIG 1814 – Canadian Border ARTCC Changes</a:t>
            </a:r>
          </a:p>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External Interfaces Window (ZLC example)</a:t>
            </a:r>
          </a:p>
        </p:txBody>
      </p:sp>
      <p:sp>
        <p:nvSpPr>
          <p:cNvPr id="11" name="Rectangle 5"/>
          <p:cNvSpPr>
            <a:spLocks noChangeArrowheads="1"/>
          </p:cNvSpPr>
          <p:nvPr/>
        </p:nvSpPr>
        <p:spPr bwMode="auto">
          <a:xfrm>
            <a:off x="498243" y="1039905"/>
            <a:ext cx="3637632" cy="567915"/>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Current </a:t>
            </a:r>
            <a:br>
              <a:rPr lang="en-US" sz="1800" b="1" dirty="0">
                <a:solidFill>
                  <a:srgbClr val="000000"/>
                </a:solidFill>
              </a:rPr>
            </a:br>
            <a:r>
              <a:rPr lang="en-US" sz="1800" b="1" dirty="0">
                <a:solidFill>
                  <a:srgbClr val="000000"/>
                </a:solidFill>
              </a:rPr>
              <a:t>(Assumes SIG 1779 RUC &gt; RAP)</a:t>
            </a:r>
          </a:p>
        </p:txBody>
      </p:sp>
      <p:pic>
        <p:nvPicPr>
          <p:cNvPr id="8" name="Picture 7"/>
          <p:cNvPicPr>
            <a:picLocks noChangeAspect="1"/>
          </p:cNvPicPr>
          <p:nvPr/>
        </p:nvPicPr>
        <p:blipFill>
          <a:blip r:embed="rId3"/>
          <a:stretch>
            <a:fillRect/>
          </a:stretch>
        </p:blipFill>
        <p:spPr>
          <a:xfrm>
            <a:off x="597097" y="1806107"/>
            <a:ext cx="3655218" cy="4051902"/>
          </a:xfrm>
          <a:prstGeom prst="rect">
            <a:avLst/>
          </a:prstGeom>
        </p:spPr>
      </p:pic>
      <p:cxnSp>
        <p:nvCxnSpPr>
          <p:cNvPr id="13" name="Straight Arrow Connector 12"/>
          <p:cNvCxnSpPr/>
          <p:nvPr/>
        </p:nvCxnSpPr>
        <p:spPr bwMode="auto">
          <a:xfrm>
            <a:off x="4297395" y="4946044"/>
            <a:ext cx="608444" cy="0"/>
          </a:xfrm>
          <a:prstGeom prst="straightConnector1">
            <a:avLst/>
          </a:prstGeom>
          <a:noFill/>
          <a:ln w="57150" cap="flat" cmpd="sng" algn="ctr">
            <a:solidFill>
              <a:schemeClr val="tx1"/>
            </a:solidFill>
            <a:prstDash val="solid"/>
            <a:round/>
            <a:headEnd type="none" w="med" len="med"/>
            <a:tailEnd type="triangle"/>
          </a:ln>
          <a:effectLst/>
        </p:spPr>
      </p:cxnSp>
      <p:sp>
        <p:nvSpPr>
          <p:cNvPr id="6" name="TextBox 5"/>
          <p:cNvSpPr txBox="1"/>
          <p:nvPr/>
        </p:nvSpPr>
        <p:spPr>
          <a:xfrm>
            <a:off x="4232798" y="3872129"/>
            <a:ext cx="729687" cy="1015663"/>
          </a:xfrm>
          <a:prstGeom prst="rect">
            <a:avLst/>
          </a:prstGeom>
          <a:noFill/>
        </p:spPr>
        <p:txBody>
          <a:bodyPr wrap="none" rtlCol="0">
            <a:spAutoFit/>
          </a:bodyPr>
          <a:lstStyle/>
          <a:p>
            <a:r>
              <a:rPr lang="en-US" sz="1200" dirty="0"/>
              <a:t>Add</a:t>
            </a:r>
          </a:p>
          <a:p>
            <a:r>
              <a:rPr lang="en-US" sz="1200" dirty="0"/>
              <a:t>Non-US</a:t>
            </a:r>
          </a:p>
          <a:p>
            <a:r>
              <a:rPr lang="en-US" sz="1200" dirty="0"/>
              <a:t>ACC</a:t>
            </a:r>
            <a:br>
              <a:rPr lang="en-US" sz="1200" dirty="0"/>
            </a:br>
            <a:r>
              <a:rPr lang="en-US" sz="1200" dirty="0"/>
              <a:t>group</a:t>
            </a:r>
            <a:br>
              <a:rPr lang="en-US" sz="1200" dirty="0"/>
            </a:br>
            <a:r>
              <a:rPr lang="en-US" sz="1200" dirty="0"/>
              <a:t>box</a:t>
            </a:r>
          </a:p>
        </p:txBody>
      </p:sp>
      <p:pic>
        <p:nvPicPr>
          <p:cNvPr id="15" name="Picture 14"/>
          <p:cNvPicPr>
            <a:picLocks noChangeAspect="1"/>
          </p:cNvPicPr>
          <p:nvPr/>
        </p:nvPicPr>
        <p:blipFill>
          <a:blip r:embed="rId4"/>
          <a:stretch>
            <a:fillRect/>
          </a:stretch>
        </p:blipFill>
        <p:spPr>
          <a:xfrm>
            <a:off x="4942967" y="1806107"/>
            <a:ext cx="3290687" cy="4122410"/>
          </a:xfrm>
          <a:prstGeom prst="rect">
            <a:avLst/>
          </a:prstGeom>
        </p:spPr>
      </p:pic>
      <p:sp>
        <p:nvSpPr>
          <p:cNvPr id="16" name="Rounded Rectangle 15"/>
          <p:cNvSpPr/>
          <p:nvPr/>
        </p:nvSpPr>
        <p:spPr bwMode="auto">
          <a:xfrm>
            <a:off x="682390" y="4028632"/>
            <a:ext cx="998127" cy="834446"/>
          </a:xfrm>
          <a:prstGeom prst="roundRect">
            <a:avLst/>
          </a:prstGeom>
          <a:noFill/>
          <a:ln w="28575" cap="flat" cmpd="sng" algn="ctr">
            <a:solidFill>
              <a:srgbClr val="FFC000"/>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sp>
        <p:nvSpPr>
          <p:cNvPr id="12" name="Rectangle 5"/>
          <p:cNvSpPr>
            <a:spLocks noChangeArrowheads="1"/>
          </p:cNvSpPr>
          <p:nvPr/>
        </p:nvSpPr>
        <p:spPr bwMode="auto">
          <a:xfrm>
            <a:off x="5776342" y="1097662"/>
            <a:ext cx="1623935" cy="536561"/>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sp>
        <p:nvSpPr>
          <p:cNvPr id="3" name="Slide Number Placeholder 2">
            <a:extLst>
              <a:ext uri="{FF2B5EF4-FFF2-40B4-BE49-F238E27FC236}">
                <a16:creationId xmlns:a16="http://schemas.microsoft.com/office/drawing/2014/main" id="{CCD28B82-2149-2B44-B88C-4A87548D8FAB}"/>
              </a:ext>
            </a:extLst>
          </p:cNvPr>
          <p:cNvSpPr>
            <a:spLocks noGrp="1"/>
          </p:cNvSpPr>
          <p:nvPr>
            <p:ph type="sldNum" sz="quarter" idx="10"/>
          </p:nvPr>
        </p:nvSpPr>
        <p:spPr/>
        <p:txBody>
          <a:bodyPr/>
          <a:lstStyle/>
          <a:p>
            <a:pPr>
              <a:defRPr/>
            </a:pPr>
            <a:fld id="{2AC530C9-5C5F-9F45-9B53-9285CC731AD3}" type="slidenum">
              <a:rPr lang="en-US" altLang="en-US" smtClean="0"/>
              <a:pPr>
                <a:defRPr/>
              </a:pPr>
              <a:t>29</a:t>
            </a:fld>
            <a:endParaRPr lang="en-US" altLang="en-US" dirty="0"/>
          </a:p>
        </p:txBody>
      </p:sp>
      <p:sp>
        <p:nvSpPr>
          <p:cNvPr id="19" name="Rounded Rectangle 18">
            <a:extLst>
              <a:ext uri="{FF2B5EF4-FFF2-40B4-BE49-F238E27FC236}">
                <a16:creationId xmlns:a16="http://schemas.microsoft.com/office/drawing/2014/main" id="{27D30652-AFA1-094A-B901-C27D48B34D4C}"/>
              </a:ext>
            </a:extLst>
          </p:cNvPr>
          <p:cNvSpPr/>
          <p:nvPr/>
        </p:nvSpPr>
        <p:spPr bwMode="auto">
          <a:xfrm>
            <a:off x="4977343" y="3832057"/>
            <a:ext cx="998127" cy="1481347"/>
          </a:xfrm>
          <a:prstGeom prst="roundRect">
            <a:avLst/>
          </a:prstGeom>
          <a:noFill/>
          <a:ln w="28575" cap="flat" cmpd="sng" algn="ctr">
            <a:solidFill>
              <a:srgbClr val="FFC000"/>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spTree>
    <p:extLst>
      <p:ext uri="{BB962C8B-B14F-4D97-AF65-F5344CB8AC3E}">
        <p14:creationId xmlns:p14="http://schemas.microsoft.com/office/powerpoint/2010/main" val="2849260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5558" y="353070"/>
            <a:ext cx="7886700" cy="626785"/>
          </a:xfrm>
        </p:spPr>
        <p:txBody>
          <a:bodyPr>
            <a:normAutofit/>
          </a:bodyPr>
          <a:lstStyle/>
          <a:p>
            <a:r>
              <a:rPr lang="en-US" sz="2800" dirty="0">
                <a:latin typeface="Arial" panose="020B0604020202020204" pitchFamily="34" charset="0"/>
                <a:cs typeface="Arial" panose="020B0604020202020204" pitchFamily="34" charset="0"/>
              </a:rPr>
              <a:t>NAM Coordination Overview - Background</a:t>
            </a:r>
          </a:p>
        </p:txBody>
      </p:sp>
      <p:sp>
        <p:nvSpPr>
          <p:cNvPr id="4" name="Content Placeholder 3"/>
          <p:cNvSpPr>
            <a:spLocks noGrp="1"/>
          </p:cNvSpPr>
          <p:nvPr>
            <p:ph idx="1"/>
          </p:nvPr>
        </p:nvSpPr>
        <p:spPr>
          <a:xfrm>
            <a:off x="484698" y="979854"/>
            <a:ext cx="7728419" cy="5002935"/>
          </a:xfrm>
        </p:spPr>
        <p:txBody>
          <a:bodyPr>
            <a:normAutofit fontScale="92500" lnSpcReduction="10000"/>
          </a:bodyPr>
          <a:lstStyle/>
          <a:p>
            <a:pPr>
              <a:lnSpc>
                <a:spcPct val="110000"/>
              </a:lnSpc>
              <a:spcBef>
                <a:spcPts val="0"/>
              </a:spcBef>
            </a:pPr>
            <a:r>
              <a:rPr lang="en-US" sz="1800" dirty="0"/>
              <a:t>NAM Common Coordination (a.k.a. NAM Coordination) introduces capabilities to further automate air traffic control operations between different countries’ air traffic control centers</a:t>
            </a:r>
          </a:p>
          <a:p>
            <a:pPr>
              <a:lnSpc>
                <a:spcPct val="110000"/>
              </a:lnSpc>
              <a:spcBef>
                <a:spcPts val="0"/>
              </a:spcBef>
            </a:pPr>
            <a:r>
              <a:rPr lang="en-US" sz="1800" dirty="0"/>
              <a:t>Initially, NAM Coordination will affect US National Airspace System (NAS) operations only along the northern border with Canada controlled by five US ARTCCs:  </a:t>
            </a:r>
          </a:p>
          <a:p>
            <a:pPr lvl="1">
              <a:lnSpc>
                <a:spcPct val="110000"/>
              </a:lnSpc>
              <a:spcBef>
                <a:spcPts val="0"/>
              </a:spcBef>
            </a:pPr>
            <a:r>
              <a:rPr lang="en-US" sz="1650" dirty="0"/>
              <a:t>ZSE, ZLC, ZMP, ZOB, &amp; ZBW</a:t>
            </a:r>
          </a:p>
          <a:p>
            <a:pPr lvl="1">
              <a:lnSpc>
                <a:spcPct val="110000"/>
              </a:lnSpc>
              <a:spcBef>
                <a:spcPts val="0"/>
              </a:spcBef>
            </a:pPr>
            <a:r>
              <a:rPr lang="en-US" sz="1650" dirty="0"/>
              <a:t>The Canadian ATC system is the Canadian Automated Air Traffic Management System (CAATS)</a:t>
            </a:r>
          </a:p>
          <a:p>
            <a:pPr>
              <a:lnSpc>
                <a:spcPct val="110000"/>
              </a:lnSpc>
              <a:spcBef>
                <a:spcPts val="0"/>
              </a:spcBef>
            </a:pPr>
            <a:r>
              <a:rPr lang="en-US" sz="1800" dirty="0"/>
              <a:t>Current ERAM functionality allows Air Traffic Control (ATC) facilities in both the US and Canada to process messages to exchange flight plan information for flights that transit between the countries</a:t>
            </a:r>
          </a:p>
          <a:p>
            <a:pPr lvl="1">
              <a:lnSpc>
                <a:spcPct val="110000"/>
              </a:lnSpc>
              <a:spcBef>
                <a:spcPts val="0"/>
              </a:spcBef>
            </a:pPr>
            <a:r>
              <a:rPr lang="en-US" sz="1650" dirty="0"/>
              <a:t>Messages are routed through the Network Enterprise Management Centers (NEMC) at Salt Lake City and Atlanta and the FAA Telecommunications Infrastructure (FTI), using National Airspace Data Interchange Network (NADIN)</a:t>
            </a:r>
          </a:p>
          <a:p>
            <a:pPr>
              <a:lnSpc>
                <a:spcPct val="110000"/>
              </a:lnSpc>
              <a:spcBef>
                <a:spcPts val="0"/>
              </a:spcBef>
            </a:pPr>
            <a:r>
              <a:rPr lang="en-US" sz="1800" dirty="0"/>
              <a:t>ERAM current design does not provide an automated means for any US ATC facility to handoff flights to or accept handoffs from any Canadian ATC facility </a:t>
            </a:r>
          </a:p>
          <a:p>
            <a:pPr lvl="1">
              <a:lnSpc>
                <a:spcPct val="110000"/>
              </a:lnSpc>
              <a:spcBef>
                <a:spcPts val="0"/>
              </a:spcBef>
            </a:pPr>
            <a:r>
              <a:rPr lang="en-US" sz="1600" dirty="0"/>
              <a:t>Handoffs use workload intensive manual methods, phone calls required</a:t>
            </a:r>
          </a:p>
          <a:p>
            <a:pPr lvl="1"/>
            <a:endParaRPr lang="en-US" sz="1500" b="1" dirty="0"/>
          </a:p>
          <a:p>
            <a:pPr marL="0" indent="0">
              <a:spcBef>
                <a:spcPts val="0"/>
              </a:spcBef>
              <a:buNone/>
            </a:pPr>
            <a:endParaRPr lang="en-US" sz="1800" i="1" dirty="0"/>
          </a:p>
          <a:p>
            <a:pPr marL="0" indent="0">
              <a:spcBef>
                <a:spcPts val="0"/>
              </a:spcBef>
              <a:buNone/>
            </a:pPr>
            <a:endParaRPr lang="en-US" sz="750" i="1" dirty="0"/>
          </a:p>
        </p:txBody>
      </p:sp>
      <p:sp>
        <p:nvSpPr>
          <p:cNvPr id="3" name="Slide Number Placeholder 2">
            <a:extLst>
              <a:ext uri="{FF2B5EF4-FFF2-40B4-BE49-F238E27FC236}">
                <a16:creationId xmlns:a16="http://schemas.microsoft.com/office/drawing/2014/main" id="{A547E64B-D204-BE4F-B0D1-4A93C28C4641}"/>
              </a:ext>
            </a:extLst>
          </p:cNvPr>
          <p:cNvSpPr>
            <a:spLocks noGrp="1"/>
          </p:cNvSpPr>
          <p:nvPr>
            <p:ph type="sldNum" sz="quarter" idx="10"/>
          </p:nvPr>
        </p:nvSpPr>
        <p:spPr/>
        <p:txBody>
          <a:bodyPr/>
          <a:lstStyle/>
          <a:p>
            <a:pPr>
              <a:defRPr/>
            </a:pPr>
            <a:fld id="{2AC530C9-5C5F-9F45-9B53-9285CC731AD3}" type="slidenum">
              <a:rPr lang="en-US" altLang="en-US" smtClean="0"/>
              <a:pPr>
                <a:defRPr/>
              </a:pPr>
              <a:t>3</a:t>
            </a:fld>
            <a:endParaRPr lang="en-US" altLang="en-US" dirty="0"/>
          </a:p>
        </p:txBody>
      </p:sp>
    </p:spTree>
    <p:extLst>
      <p:ext uri="{BB962C8B-B14F-4D97-AF65-F5344CB8AC3E}">
        <p14:creationId xmlns:p14="http://schemas.microsoft.com/office/powerpoint/2010/main" val="2340823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ChangeArrowheads="1"/>
          </p:cNvSpPr>
          <p:nvPr/>
        </p:nvSpPr>
        <p:spPr bwMode="auto">
          <a:xfrm>
            <a:off x="1547949" y="291574"/>
            <a:ext cx="5829300" cy="571500"/>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SIG 1814 – Canadian Border ARTCC Changes</a:t>
            </a:r>
          </a:p>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External Interfaces Window (ZLC example)</a:t>
            </a:r>
          </a:p>
        </p:txBody>
      </p:sp>
      <p:sp>
        <p:nvSpPr>
          <p:cNvPr id="17" name="Content Placeholder 2"/>
          <p:cNvSpPr>
            <a:spLocks noGrp="1"/>
          </p:cNvSpPr>
          <p:nvPr>
            <p:ph idx="1"/>
          </p:nvPr>
        </p:nvSpPr>
        <p:spPr>
          <a:xfrm>
            <a:off x="111211" y="910661"/>
            <a:ext cx="5239792" cy="5573266"/>
          </a:xfrm>
        </p:spPr>
        <p:txBody>
          <a:bodyPr vert="horz" wrap="square" lIns="68580" tIns="0" rIns="137160" bIns="0" numCol="1" anchor="t" anchorCtr="0" compatLnSpc="1">
            <a:prstTxWarp prst="textNoShape">
              <a:avLst/>
            </a:prstTxWarp>
          </a:bodyPr>
          <a:lstStyle/>
          <a:p>
            <a:pPr marL="0" indent="0">
              <a:lnSpc>
                <a:spcPts val="1200"/>
              </a:lnSpc>
              <a:buNone/>
            </a:pPr>
            <a:r>
              <a:rPr lang="en-US" sz="1050" dirty="0"/>
              <a:t>NADIN group box:</a:t>
            </a:r>
          </a:p>
          <a:p>
            <a:pPr>
              <a:lnSpc>
                <a:spcPts val="1600"/>
              </a:lnSpc>
            </a:pPr>
            <a:r>
              <a:rPr lang="en-US" sz="1200" b="0" dirty="0">
                <a:latin typeface="Calibri" panose="020F0502020204030204" pitchFamily="34" charset="0"/>
              </a:rPr>
              <a:t>Software will automatically add “</a:t>
            </a:r>
            <a:r>
              <a:rPr lang="en-US" sz="1200" b="0" dirty="0" err="1">
                <a:latin typeface="Calibri" panose="020F0502020204030204" pitchFamily="34" charset="0"/>
              </a:rPr>
              <a:t>X”prefix</a:t>
            </a:r>
            <a:r>
              <a:rPr lang="en-US" sz="1200" b="0" dirty="0">
                <a:latin typeface="Calibri" panose="020F0502020204030204" pitchFamily="34" charset="0"/>
              </a:rPr>
              <a:t> to the NADIN CAATS interfaces so that they are distinguishable from the NAM Direct IP I/F counterparts.  (Rationale is to add letter to the interface name that is ultimately going away after transition.) </a:t>
            </a:r>
          </a:p>
          <a:p>
            <a:pPr>
              <a:lnSpc>
                <a:spcPts val="1600"/>
              </a:lnSpc>
            </a:pPr>
            <a:r>
              <a:rPr lang="en-US" sz="1200" dirty="0">
                <a:latin typeface="Calibri" panose="020F0502020204030204" pitchFamily="34" charset="0"/>
              </a:rPr>
              <a:t>New “Non-US ACC” group box (below the NADIN group box)</a:t>
            </a:r>
          </a:p>
          <a:p>
            <a:pPr marL="342900" lvl="1">
              <a:lnSpc>
                <a:spcPts val="1600"/>
              </a:lnSpc>
              <a:buFont typeface="Arial" panose="020B0604020202020204" pitchFamily="34" charset="0"/>
              <a:buChar char="•"/>
            </a:pPr>
            <a:r>
              <a:rPr lang="en-US" sz="1200" b="1" dirty="0">
                <a:latin typeface="Calibri" panose="020F0502020204030204" pitchFamily="34" charset="0"/>
              </a:rPr>
              <a:t>NUSAN </a:t>
            </a:r>
            <a:r>
              <a:rPr lang="en-US" sz="1200" dirty="0">
                <a:latin typeface="Calibri" panose="020F0502020204030204" pitchFamily="34" charset="0"/>
              </a:rPr>
              <a:t>(</a:t>
            </a:r>
            <a:r>
              <a:rPr lang="en-US" sz="1200" b="1" dirty="0">
                <a:latin typeface="Calibri" panose="020F0502020204030204" pitchFamily="34" charset="0"/>
              </a:rPr>
              <a:t>N</a:t>
            </a:r>
            <a:r>
              <a:rPr lang="en-US" sz="1200" dirty="0">
                <a:latin typeface="Calibri" panose="020F0502020204030204" pitchFamily="34" charset="0"/>
              </a:rPr>
              <a:t>on-</a:t>
            </a:r>
            <a:r>
              <a:rPr lang="en-US" sz="1200" b="1" dirty="0">
                <a:latin typeface="Calibri" panose="020F0502020204030204" pitchFamily="34" charset="0"/>
              </a:rPr>
              <a:t>US</a:t>
            </a:r>
            <a:r>
              <a:rPr lang="en-US" sz="1200" dirty="0">
                <a:latin typeface="Calibri" panose="020F0502020204030204" pitchFamily="34" charset="0"/>
              </a:rPr>
              <a:t> </a:t>
            </a:r>
            <a:r>
              <a:rPr lang="en-US" sz="1200" b="1" dirty="0">
                <a:latin typeface="Calibri" panose="020F0502020204030204" pitchFamily="34" charset="0"/>
              </a:rPr>
              <a:t>A</a:t>
            </a:r>
            <a:r>
              <a:rPr lang="en-US" sz="1200" dirty="0">
                <a:latin typeface="Calibri" panose="020F0502020204030204" pitchFamily="34" charset="0"/>
              </a:rPr>
              <a:t>CC – </a:t>
            </a:r>
            <a:r>
              <a:rPr lang="en-US" sz="1200" b="1" dirty="0">
                <a:latin typeface="Calibri" panose="020F0502020204030204" pitchFamily="34" charset="0"/>
              </a:rPr>
              <a:t>N</a:t>
            </a:r>
            <a:r>
              <a:rPr lang="en-US" sz="1200" dirty="0">
                <a:latin typeface="Calibri" panose="020F0502020204030204" pitchFamily="34" charset="0"/>
              </a:rPr>
              <a:t>AP) Icon:</a:t>
            </a:r>
          </a:p>
          <a:p>
            <a:pPr marL="800100" lvl="2">
              <a:spcBef>
                <a:spcPts val="200"/>
              </a:spcBef>
              <a:buFont typeface="Arial" panose="020B0604020202020204" pitchFamily="34" charset="0"/>
              <a:buChar char="-"/>
            </a:pPr>
            <a:r>
              <a:rPr lang="en-US" sz="1100" dirty="0">
                <a:latin typeface="Calibri" panose="020F0502020204030204" pitchFamily="34" charset="0"/>
              </a:rPr>
              <a:t>To status ARTCC’s internal </a:t>
            </a:r>
            <a:r>
              <a:rPr lang="en-US" sz="1100" u="sng" dirty="0">
                <a:latin typeface="Calibri" panose="020F0502020204030204" pitchFamily="34" charset="0"/>
              </a:rPr>
              <a:t>connectivity</a:t>
            </a:r>
            <a:r>
              <a:rPr lang="en-US" sz="1100" dirty="0">
                <a:latin typeface="Calibri" panose="020F0502020204030204" pitchFamily="34" charset="0"/>
              </a:rPr>
              <a:t> with NAP realm for the purpose of communicating with the adjacent non-US ACCs.</a:t>
            </a:r>
          </a:p>
          <a:p>
            <a:pPr marL="800100" lvl="2">
              <a:spcBef>
                <a:spcPts val="200"/>
              </a:spcBef>
              <a:buFont typeface="Arial" panose="020B0604020202020204" pitchFamily="34" charset="0"/>
              <a:buChar char="-"/>
            </a:pPr>
            <a:r>
              <a:rPr lang="en-US" sz="1100" dirty="0">
                <a:latin typeface="Calibri" panose="020F0502020204030204" pitchFamily="34" charset="0"/>
              </a:rPr>
              <a:t>Up/Down/Disabled</a:t>
            </a:r>
          </a:p>
          <a:p>
            <a:pPr marL="800100" lvl="2">
              <a:spcBef>
                <a:spcPts val="200"/>
              </a:spcBef>
              <a:buFont typeface="Arial" panose="020B0604020202020204" pitchFamily="34" charset="0"/>
              <a:buChar char="-"/>
            </a:pPr>
            <a:r>
              <a:rPr lang="en-US" sz="1100" dirty="0">
                <a:latin typeface="Calibri" panose="020F0502020204030204" pitchFamily="34" charset="0"/>
              </a:rPr>
              <a:t>Enabling triggers IA2 to establish connection with IA3</a:t>
            </a:r>
          </a:p>
          <a:p>
            <a:pPr marL="800100" lvl="2">
              <a:spcBef>
                <a:spcPts val="200"/>
              </a:spcBef>
              <a:buFont typeface="Arial" panose="020B0604020202020204" pitchFamily="34" charset="0"/>
              <a:buChar char="-"/>
            </a:pPr>
            <a:r>
              <a:rPr lang="en-US" sz="1100" dirty="0">
                <a:latin typeface="Calibri" panose="020F0502020204030204" pitchFamily="34" charset="0"/>
              </a:rPr>
              <a:t>Disabling triggers IA2 to discontinue connection with IA3.</a:t>
            </a:r>
          </a:p>
          <a:p>
            <a:pPr marL="342900" lvl="1">
              <a:lnSpc>
                <a:spcPts val="1600"/>
              </a:lnSpc>
              <a:buFont typeface="Arial" panose="020B0604020202020204" pitchFamily="34" charset="0"/>
              <a:buChar char="•"/>
            </a:pPr>
            <a:r>
              <a:rPr lang="en-US" sz="1200" b="1" dirty="0">
                <a:latin typeface="Calibri" panose="020F0502020204030204" pitchFamily="34" charset="0"/>
              </a:rPr>
              <a:t>ACC (CAATS) Icons: </a:t>
            </a:r>
          </a:p>
          <a:p>
            <a:pPr marL="800100" lvl="2">
              <a:spcBef>
                <a:spcPts val="200"/>
              </a:spcBef>
              <a:buFont typeface="Arial" panose="020B0604020202020204" pitchFamily="34" charset="0"/>
              <a:buChar char="-"/>
            </a:pPr>
            <a:r>
              <a:rPr lang="en-US" sz="1100" dirty="0">
                <a:latin typeface="Calibri" panose="020F0502020204030204" pitchFamily="34" charset="0"/>
              </a:rPr>
              <a:t>Channel-to-&lt;neighbor ACC &gt; interface control and status</a:t>
            </a:r>
          </a:p>
          <a:p>
            <a:pPr marL="800100" lvl="2">
              <a:spcBef>
                <a:spcPts val="200"/>
              </a:spcBef>
              <a:buFont typeface="Arial" panose="020B0604020202020204" pitchFamily="34" charset="0"/>
              <a:buChar char="-"/>
            </a:pPr>
            <a:r>
              <a:rPr lang="en-US" sz="1100" dirty="0">
                <a:latin typeface="Calibri" panose="020F0502020204030204" pitchFamily="34" charset="0"/>
              </a:rPr>
              <a:t>Up/Down/Disabled</a:t>
            </a:r>
          </a:p>
          <a:p>
            <a:pPr marL="800100" lvl="2">
              <a:spcBef>
                <a:spcPts val="200"/>
              </a:spcBef>
              <a:buFont typeface="Arial" panose="020B0604020202020204" pitchFamily="34" charset="0"/>
              <a:buChar char="-"/>
            </a:pPr>
            <a:r>
              <a:rPr lang="en-US" sz="1100" dirty="0">
                <a:latin typeface="Calibri" panose="020F0502020204030204" pitchFamily="34" charset="0"/>
              </a:rPr>
              <a:t>Each interface is via the new NAM Direct IP I/F. </a:t>
            </a:r>
          </a:p>
          <a:p>
            <a:pPr marL="800100" lvl="2">
              <a:spcBef>
                <a:spcPts val="200"/>
              </a:spcBef>
              <a:buFont typeface="Arial" panose="020B0604020202020204" pitchFamily="34" charset="0"/>
              <a:buChar char="-"/>
            </a:pPr>
            <a:r>
              <a:rPr lang="en-US" sz="1100" dirty="0">
                <a:latin typeface="Calibri" panose="020F0502020204030204" pitchFamily="34" charset="0"/>
              </a:rPr>
              <a:t>Enabling triggers the interface management message exchange with a neighboring ACC to initialize the ERAM-ACC interface for ATC messaging.</a:t>
            </a:r>
          </a:p>
          <a:p>
            <a:pPr marL="800100" lvl="2">
              <a:spcBef>
                <a:spcPts val="200"/>
              </a:spcBef>
              <a:buFont typeface="Arial" panose="020B0604020202020204" pitchFamily="34" charset="0"/>
              <a:buChar char="-"/>
            </a:pPr>
            <a:r>
              <a:rPr lang="en-US" sz="1100" dirty="0">
                <a:latin typeface="Calibri" panose="020F0502020204030204" pitchFamily="34" charset="0"/>
              </a:rPr>
              <a:t>Disabling triggers the interface management message exchange to terminate the interface.</a:t>
            </a:r>
          </a:p>
          <a:p>
            <a:pPr>
              <a:lnSpc>
                <a:spcPts val="1600"/>
              </a:lnSpc>
            </a:pPr>
            <a:r>
              <a:rPr lang="en-US" sz="1200" b="0" dirty="0">
                <a:latin typeface="Calibri" panose="020F0502020204030204" pitchFamily="34" charset="0"/>
              </a:rPr>
              <a:t>Enabling a NAM Direct IP I/F icon for an ACC I/F is prohibited until the NADIN icon for that ACC I/F is disabled – and vice versa.</a:t>
            </a:r>
          </a:p>
          <a:p>
            <a:pPr>
              <a:lnSpc>
                <a:spcPts val="1600"/>
              </a:lnSpc>
            </a:pPr>
            <a:r>
              <a:rPr lang="en-US" sz="1200" b="0" dirty="0">
                <a:latin typeface="Calibri" panose="020F0502020204030204" pitchFamily="34" charset="0"/>
              </a:rPr>
              <a:t>Events (M&amp;C alerts) for NAM Direct IP interfaces will be similar to existing ones for other interfaces. (Name will distinguish NAM Direct IP I/F from NADIN I/F.)</a:t>
            </a:r>
          </a:p>
        </p:txBody>
      </p:sp>
      <p:pic>
        <p:nvPicPr>
          <p:cNvPr id="6" name="Picture 5"/>
          <p:cNvPicPr>
            <a:picLocks noChangeAspect="1"/>
          </p:cNvPicPr>
          <p:nvPr/>
        </p:nvPicPr>
        <p:blipFill>
          <a:blip r:embed="rId3"/>
          <a:stretch>
            <a:fillRect/>
          </a:stretch>
        </p:blipFill>
        <p:spPr>
          <a:xfrm>
            <a:off x="5351005" y="1523719"/>
            <a:ext cx="3290687" cy="4122410"/>
          </a:xfrm>
          <a:prstGeom prst="rect">
            <a:avLst/>
          </a:prstGeom>
        </p:spPr>
      </p:pic>
      <p:sp>
        <p:nvSpPr>
          <p:cNvPr id="7" name="Rounded Rectangle 6"/>
          <p:cNvSpPr/>
          <p:nvPr/>
        </p:nvSpPr>
        <p:spPr bwMode="auto">
          <a:xfrm>
            <a:off x="5351003" y="3534031"/>
            <a:ext cx="1073811" cy="1445741"/>
          </a:xfrm>
          <a:prstGeom prst="roundRect">
            <a:avLst/>
          </a:prstGeom>
          <a:noFill/>
          <a:ln w="28575" cap="flat" cmpd="sng" algn="ctr">
            <a:solidFill>
              <a:srgbClr val="FFC000"/>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sp>
        <p:nvSpPr>
          <p:cNvPr id="9" name="Rectangle 5"/>
          <p:cNvSpPr>
            <a:spLocks noChangeArrowheads="1"/>
          </p:cNvSpPr>
          <p:nvPr/>
        </p:nvSpPr>
        <p:spPr bwMode="auto">
          <a:xfrm>
            <a:off x="6424815" y="1188064"/>
            <a:ext cx="1656504" cy="309922"/>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sp>
        <p:nvSpPr>
          <p:cNvPr id="2" name="Slide Number Placeholder 1">
            <a:extLst>
              <a:ext uri="{FF2B5EF4-FFF2-40B4-BE49-F238E27FC236}">
                <a16:creationId xmlns:a16="http://schemas.microsoft.com/office/drawing/2014/main" id="{505FF0C0-0788-DC4D-B578-C468207813F3}"/>
              </a:ext>
            </a:extLst>
          </p:cNvPr>
          <p:cNvSpPr>
            <a:spLocks noGrp="1"/>
          </p:cNvSpPr>
          <p:nvPr>
            <p:ph type="sldNum" sz="quarter" idx="10"/>
          </p:nvPr>
        </p:nvSpPr>
        <p:spPr/>
        <p:txBody>
          <a:bodyPr/>
          <a:lstStyle/>
          <a:p>
            <a:pPr>
              <a:defRPr/>
            </a:pPr>
            <a:fld id="{2AC530C9-5C5F-9F45-9B53-9285CC731AD3}" type="slidenum">
              <a:rPr lang="en-US" altLang="en-US" smtClean="0"/>
              <a:pPr>
                <a:defRPr/>
              </a:pPr>
              <a:t>30</a:t>
            </a:fld>
            <a:endParaRPr lang="en-US" altLang="en-US" dirty="0"/>
          </a:p>
        </p:txBody>
      </p:sp>
    </p:spTree>
    <p:extLst>
      <p:ext uri="{BB962C8B-B14F-4D97-AF65-F5344CB8AC3E}">
        <p14:creationId xmlns:p14="http://schemas.microsoft.com/office/powerpoint/2010/main" val="731797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ChangeArrowheads="1"/>
          </p:cNvSpPr>
          <p:nvPr/>
        </p:nvSpPr>
        <p:spPr bwMode="auto">
          <a:xfrm>
            <a:off x="1243149" y="76065"/>
            <a:ext cx="5829300" cy="571500"/>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SIG 1814 – Canadian Border ARTCC Changes</a:t>
            </a:r>
          </a:p>
          <a:p>
            <a:pPr algn="ctr" eaLnBrk="0" fontAlgn="base" hangingPunct="0">
              <a:lnSpc>
                <a:spcPct val="90000"/>
              </a:lnSpc>
              <a:spcBef>
                <a:spcPct val="0"/>
              </a:spcBef>
              <a:spcAft>
                <a:spcPct val="0"/>
              </a:spcAft>
            </a:pPr>
            <a:r>
              <a:rPr lang="en-US" sz="2000" b="1" dirty="0">
                <a:solidFill>
                  <a:srgbClr val="000000"/>
                </a:solidFill>
                <a:latin typeface="Calibri" panose="020F0502020204030204" pitchFamily="34" charset="0"/>
              </a:rPr>
              <a:t>External Interfaces Window (ZLC example)</a:t>
            </a:r>
          </a:p>
        </p:txBody>
      </p:sp>
      <p:pic>
        <p:nvPicPr>
          <p:cNvPr id="7" name="Picture 6"/>
          <p:cNvPicPr>
            <a:picLocks noChangeAspect="1"/>
          </p:cNvPicPr>
          <p:nvPr/>
        </p:nvPicPr>
        <p:blipFill>
          <a:blip r:embed="rId3"/>
          <a:stretch>
            <a:fillRect/>
          </a:stretch>
        </p:blipFill>
        <p:spPr>
          <a:xfrm>
            <a:off x="5285870" y="1696175"/>
            <a:ext cx="3290687" cy="4122410"/>
          </a:xfrm>
          <a:prstGeom prst="rect">
            <a:avLst/>
          </a:prstGeom>
        </p:spPr>
      </p:pic>
      <p:sp>
        <p:nvSpPr>
          <p:cNvPr id="8" name="Rounded Rectangle 7"/>
          <p:cNvSpPr/>
          <p:nvPr/>
        </p:nvSpPr>
        <p:spPr bwMode="auto">
          <a:xfrm>
            <a:off x="5285870" y="3694670"/>
            <a:ext cx="995432" cy="1433384"/>
          </a:xfrm>
          <a:prstGeom prst="roundRect">
            <a:avLst/>
          </a:prstGeom>
          <a:noFill/>
          <a:ln w="28575" cap="flat" cmpd="sng" algn="ctr">
            <a:solidFill>
              <a:srgbClr val="FFC000"/>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sp>
        <p:nvSpPr>
          <p:cNvPr id="9" name="Rectangle 5"/>
          <p:cNvSpPr>
            <a:spLocks noChangeArrowheads="1"/>
          </p:cNvSpPr>
          <p:nvPr/>
        </p:nvSpPr>
        <p:spPr bwMode="auto">
          <a:xfrm>
            <a:off x="279752" y="1018309"/>
            <a:ext cx="4884530" cy="5189381"/>
          </a:xfrm>
          <a:prstGeom prst="rect">
            <a:avLst/>
          </a:prstGeom>
          <a:noFill/>
          <a:ln w="12700">
            <a:noFill/>
            <a:miter lim="800000"/>
            <a:headEnd/>
            <a:tailEnd/>
          </a:ln>
        </p:spPr>
        <p:txBody>
          <a:bodyPr lIns="67866" tIns="33338" rIns="67866" bIns="33338" anchor="ctr"/>
          <a:lstStyle/>
          <a:p>
            <a:pPr>
              <a:lnSpc>
                <a:spcPct val="90000"/>
              </a:lnSpc>
            </a:pPr>
            <a:r>
              <a:rPr lang="en-US" sz="1200" b="1" dirty="0">
                <a:solidFill>
                  <a:srgbClr val="000000"/>
                </a:solidFill>
                <a:latin typeface="Calibri" panose="020F0502020204030204" pitchFamily="34" charset="0"/>
              </a:rPr>
              <a:t>Results of enabling/disabling the Non-US ACC interfaces</a:t>
            </a:r>
          </a:p>
          <a:p>
            <a:pPr marL="285750" indent="-285750">
              <a:lnSpc>
                <a:spcPct val="90000"/>
              </a:lnSpc>
              <a:buFont typeface="Arial" panose="020B0604020202020204" pitchFamily="34" charset="0"/>
              <a:buChar char="•"/>
            </a:pPr>
            <a:r>
              <a:rPr lang="en-US" sz="1200" dirty="0">
                <a:solidFill>
                  <a:srgbClr val="000000"/>
                </a:solidFill>
                <a:latin typeface="Calibri" panose="020F0502020204030204" pitchFamily="34" charset="0"/>
              </a:rPr>
              <a:t>If the Active NAP realm disables the connection to an ACC for a particular border ARTCC, the ARTCC will see that ACC interface go down (if enabled) due to message timeouts.</a:t>
            </a:r>
          </a:p>
          <a:p>
            <a:pPr marL="285750" indent="-285750">
              <a:lnSpc>
                <a:spcPct val="90000"/>
              </a:lnSpc>
              <a:buFont typeface="Arial" panose="020B0604020202020204" pitchFamily="34" charset="0"/>
              <a:buChar char="•"/>
            </a:pPr>
            <a:r>
              <a:rPr lang="en-US" sz="1200" dirty="0">
                <a:solidFill>
                  <a:srgbClr val="000000"/>
                </a:solidFill>
                <a:latin typeface="Calibri" panose="020F0502020204030204" pitchFamily="34" charset="0"/>
              </a:rPr>
              <a:t>If the Active NAP realm disables the connection to a border ARTCC, the ARTCC will see all enabled interfaces in the Non-US ACC group box go down (NUSAN interface and ACC interfaces).</a:t>
            </a:r>
          </a:p>
          <a:p>
            <a:pPr>
              <a:lnSpc>
                <a:spcPct val="90000"/>
              </a:lnSpc>
            </a:pPr>
            <a:r>
              <a:rPr lang="en-US" sz="1200" dirty="0">
                <a:solidFill>
                  <a:srgbClr val="000000"/>
                </a:solidFill>
                <a:latin typeface="Calibri" panose="020F0502020204030204" pitchFamily="34" charset="0"/>
              </a:rPr>
              <a:t> </a:t>
            </a:r>
          </a:p>
          <a:p>
            <a:pPr marL="285750" indent="-285750">
              <a:lnSpc>
                <a:spcPct val="90000"/>
              </a:lnSpc>
              <a:buFont typeface="Arial" panose="020B0604020202020204" pitchFamily="34" charset="0"/>
              <a:buChar char="•"/>
            </a:pPr>
            <a:r>
              <a:rPr lang="en-US" sz="1200" dirty="0">
                <a:solidFill>
                  <a:srgbClr val="000000"/>
                </a:solidFill>
                <a:latin typeface="Calibri" panose="020F0502020204030204" pitchFamily="34" charset="0"/>
              </a:rPr>
              <a:t>If a border ARTCC disables the NUSAN interface, then all of its enabled ACC interfaces will go down, and the Active NAP realm will see its NUSAC roll-up icon go degraded.</a:t>
            </a:r>
          </a:p>
          <a:p>
            <a:pPr marL="285750" indent="-285750">
              <a:lnSpc>
                <a:spcPct val="90000"/>
              </a:lnSpc>
              <a:buFont typeface="Arial" panose="020B0604020202020204" pitchFamily="34" charset="0"/>
              <a:buChar char="•"/>
            </a:pPr>
            <a:r>
              <a:rPr lang="en-US" sz="1200" dirty="0">
                <a:solidFill>
                  <a:srgbClr val="000000"/>
                </a:solidFill>
                <a:latin typeface="Calibri" panose="020F0502020204030204" pitchFamily="34" charset="0"/>
              </a:rPr>
              <a:t>If a border ARTCC disables an ACC interface, the Active NAP realm should not see any change, because its interfaces to border ARTCCs and to the ACC are connection statuses, not interface statuses.</a:t>
            </a:r>
          </a:p>
          <a:p>
            <a:pPr>
              <a:lnSpc>
                <a:spcPct val="90000"/>
              </a:lnSpc>
            </a:pPr>
            <a:endParaRPr lang="en-US" sz="1200" b="1" dirty="0">
              <a:solidFill>
                <a:srgbClr val="000000"/>
              </a:solidFill>
              <a:latin typeface="Calibri" panose="020F0502020204030204" pitchFamily="34" charset="0"/>
              <a:cs typeface="Calibri" panose="020F0502020204030204" pitchFamily="34" charset="0"/>
            </a:endParaRPr>
          </a:p>
          <a:p>
            <a:pPr>
              <a:lnSpc>
                <a:spcPct val="90000"/>
              </a:lnSpc>
            </a:pPr>
            <a:r>
              <a:rPr lang="en-US" sz="1200" b="1" dirty="0">
                <a:solidFill>
                  <a:srgbClr val="000000"/>
                </a:solidFill>
                <a:latin typeface="Calibri" panose="020F0502020204030204" pitchFamily="34" charset="0"/>
                <a:cs typeface="Calibri" panose="020F0502020204030204" pitchFamily="34" charset="0"/>
              </a:rPr>
              <a:t>Default Commanded States of NUSAN and Non-US ACC interfaces</a:t>
            </a:r>
          </a:p>
          <a:p>
            <a:pPr marL="285750" indent="-285750">
              <a:lnSpc>
                <a:spcPct val="90000"/>
              </a:lnSpc>
              <a:buFont typeface="Arial" panose="020B0604020202020204" pitchFamily="34" charset="0"/>
              <a:buChar char="•"/>
            </a:pPr>
            <a:r>
              <a:rPr lang="en-US" sz="1200" dirty="0">
                <a:latin typeface="Calibri" panose="020F0502020204030204" pitchFamily="34" charset="0"/>
                <a:cs typeface="Calibri" panose="020F0502020204030204" pitchFamily="34" charset="0"/>
              </a:rPr>
              <a:t>After a cold start, a channel becomes Pending and all interfaces are disabled, including NUSAN and non-US ACC interfaces.</a:t>
            </a:r>
          </a:p>
          <a:p>
            <a:pPr marL="285750" indent="-285750">
              <a:lnSpc>
                <a:spcPct val="90000"/>
              </a:lnSpc>
              <a:buFont typeface="Arial" panose="020B0604020202020204" pitchFamily="34" charset="0"/>
              <a:buChar char="•"/>
            </a:pPr>
            <a:r>
              <a:rPr lang="en-US" sz="1200" dirty="0">
                <a:solidFill>
                  <a:srgbClr val="000000"/>
                </a:solidFill>
                <a:latin typeface="Calibri" panose="020F0502020204030204" pitchFamily="34" charset="0"/>
                <a:cs typeface="Calibri" panose="020F0502020204030204" pitchFamily="34" charset="0"/>
              </a:rPr>
              <a:t>Upon promoting a Pending channel to Backup, the NUSAN and Non-US ACC interfaces remain disabled, but acquire from channel sync the commanded states from the Active channel so these states are retained when the Backup channel is promoted to Active.  </a:t>
            </a:r>
          </a:p>
          <a:p>
            <a:pPr marL="285750" indent="-285750">
              <a:lnSpc>
                <a:spcPct val="90000"/>
              </a:lnSpc>
              <a:buFont typeface="Arial" panose="020B0604020202020204" pitchFamily="34" charset="0"/>
              <a:buChar char="•"/>
            </a:pPr>
            <a:r>
              <a:rPr lang="en-US" sz="1200" dirty="0">
                <a:solidFill>
                  <a:srgbClr val="000000"/>
                </a:solidFill>
                <a:latin typeface="Calibri" panose="020F0502020204030204" pitchFamily="34" charset="0"/>
                <a:cs typeface="Calibri" panose="020F0502020204030204" pitchFamily="34" charset="0"/>
              </a:rPr>
              <a:t>If the Pending channel is commanded directly to Active mode (an exception activity), then:</a:t>
            </a:r>
          </a:p>
          <a:p>
            <a:pPr marL="742950" lvl="1" indent="-285750">
              <a:lnSpc>
                <a:spcPct val="90000"/>
              </a:lnSpc>
              <a:buFont typeface="Calibri" panose="020F0502020204030204" pitchFamily="34" charset="0"/>
              <a:buChar char="⁻"/>
            </a:pPr>
            <a:r>
              <a:rPr lang="en-US" sz="1200" dirty="0">
                <a:solidFill>
                  <a:srgbClr val="000000"/>
                </a:solidFill>
                <a:latin typeface="Calibri" panose="020F0502020204030204" pitchFamily="34" charset="0"/>
                <a:cs typeface="Calibri" panose="020F0502020204030204" pitchFamily="34" charset="0"/>
              </a:rPr>
              <a:t>NUSAN interface is enabled only if there is at least one direct IP capable non-US ACC neighbor.</a:t>
            </a:r>
          </a:p>
          <a:p>
            <a:pPr marL="742950" lvl="1" indent="-285750">
              <a:lnSpc>
                <a:spcPct val="90000"/>
              </a:lnSpc>
              <a:buFont typeface="Calibri" panose="020F0502020204030204" pitchFamily="34" charset="0"/>
              <a:buChar char="⁻"/>
            </a:pPr>
            <a:r>
              <a:rPr lang="en-US" sz="1200" dirty="0">
                <a:solidFill>
                  <a:srgbClr val="000000"/>
                </a:solidFill>
                <a:latin typeface="Calibri" panose="020F0502020204030204" pitchFamily="34" charset="0"/>
                <a:cs typeface="Calibri" panose="020F0502020204030204" pitchFamily="34" charset="0"/>
              </a:rPr>
              <a:t>Each non-US auto ACC interface is enabled for direct IP if it is direct IP capable.  If it is not direct IP capable, then it is enabled for NADIN.</a:t>
            </a:r>
          </a:p>
        </p:txBody>
      </p:sp>
      <p:sp>
        <p:nvSpPr>
          <p:cNvPr id="10" name="Rectangle 5"/>
          <p:cNvSpPr>
            <a:spLocks noChangeArrowheads="1"/>
          </p:cNvSpPr>
          <p:nvPr/>
        </p:nvSpPr>
        <p:spPr bwMode="auto">
          <a:xfrm>
            <a:off x="5938399" y="1307618"/>
            <a:ext cx="1688528" cy="309922"/>
          </a:xfrm>
          <a:prstGeom prst="rect">
            <a:avLst/>
          </a:prstGeom>
          <a:noFill/>
          <a:ln w="12700">
            <a:noFill/>
            <a:miter lim="800000"/>
            <a:headEnd/>
            <a:tailEnd/>
          </a:ln>
        </p:spPr>
        <p:txBody>
          <a:bodyPr lIns="67866" tIns="33338" rIns="67866" bIns="33338" anchor="ctr"/>
          <a:lstStyle/>
          <a:p>
            <a:pPr algn="ctr" eaLnBrk="0" fontAlgn="base" hangingPunct="0">
              <a:lnSpc>
                <a:spcPct val="90000"/>
              </a:lnSpc>
              <a:spcBef>
                <a:spcPct val="0"/>
              </a:spcBef>
              <a:spcAft>
                <a:spcPct val="0"/>
              </a:spcAft>
            </a:pPr>
            <a:r>
              <a:rPr lang="en-US" sz="1800" b="1" dirty="0">
                <a:solidFill>
                  <a:srgbClr val="000000"/>
                </a:solidFill>
              </a:rPr>
              <a:t>With SIG1814</a:t>
            </a:r>
          </a:p>
        </p:txBody>
      </p:sp>
      <p:sp>
        <p:nvSpPr>
          <p:cNvPr id="2" name="Slide Number Placeholder 1">
            <a:extLst>
              <a:ext uri="{FF2B5EF4-FFF2-40B4-BE49-F238E27FC236}">
                <a16:creationId xmlns:a16="http://schemas.microsoft.com/office/drawing/2014/main" id="{36B4EE88-ABA2-3048-A644-EF933A0430FB}"/>
              </a:ext>
            </a:extLst>
          </p:cNvPr>
          <p:cNvSpPr>
            <a:spLocks noGrp="1"/>
          </p:cNvSpPr>
          <p:nvPr>
            <p:ph type="sldNum" sz="quarter" idx="10"/>
          </p:nvPr>
        </p:nvSpPr>
        <p:spPr/>
        <p:txBody>
          <a:bodyPr/>
          <a:lstStyle/>
          <a:p>
            <a:pPr>
              <a:defRPr/>
            </a:pPr>
            <a:fld id="{2AC530C9-5C5F-9F45-9B53-9285CC731AD3}" type="slidenum">
              <a:rPr lang="en-US" altLang="en-US" smtClean="0"/>
              <a:pPr>
                <a:defRPr/>
              </a:pPr>
              <a:t>31</a:t>
            </a:fld>
            <a:endParaRPr lang="en-US" altLang="en-US" dirty="0"/>
          </a:p>
        </p:txBody>
      </p:sp>
    </p:spTree>
    <p:extLst>
      <p:ext uri="{BB962C8B-B14F-4D97-AF65-F5344CB8AC3E}">
        <p14:creationId xmlns:p14="http://schemas.microsoft.com/office/powerpoint/2010/main" val="581725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313509" y="214994"/>
            <a:ext cx="7055030" cy="734241"/>
          </a:xfrm>
          <a:prstGeom prst="rect">
            <a:avLst/>
          </a:prstGeom>
          <a:noFill/>
          <a:ln w="12700">
            <a:noFill/>
            <a:miter lim="800000"/>
            <a:headEnd/>
            <a:tailEnd/>
          </a:ln>
        </p:spPr>
        <p:txBody>
          <a:bodyPr lIns="67866" tIns="33338" rIns="67866" bIns="33338" anchor="ctr"/>
          <a:lstStyle/>
          <a:p>
            <a:pPr>
              <a:lnSpc>
                <a:spcPct val="90000"/>
              </a:lnSpc>
            </a:pPr>
            <a:r>
              <a:rPr lang="en-US" sz="2800" b="1" dirty="0">
                <a:solidFill>
                  <a:schemeClr val="accent1">
                    <a:lumMod val="75000"/>
                  </a:schemeClr>
                </a:solidFill>
                <a:latin typeface="Calibri" panose="020F0502020204030204" pitchFamily="34" charset="0"/>
              </a:rPr>
              <a:t>SIG 1814 – </a:t>
            </a:r>
            <a:r>
              <a:rPr lang="en-US" altLang="en-US" sz="2800" b="1" dirty="0">
                <a:solidFill>
                  <a:schemeClr val="accent1">
                    <a:lumMod val="75000"/>
                  </a:schemeClr>
                </a:solidFill>
              </a:rPr>
              <a:t>NAM Direct IP Solution </a:t>
            </a:r>
            <a:r>
              <a:rPr lang="en-US" sz="2800" b="1" dirty="0">
                <a:solidFill>
                  <a:schemeClr val="accent1">
                    <a:lumMod val="75000"/>
                  </a:schemeClr>
                </a:solidFill>
                <a:latin typeface="Calibri" panose="020F0502020204030204" pitchFamily="34" charset="0"/>
              </a:rPr>
              <a:t>System/Service Certification</a:t>
            </a:r>
          </a:p>
        </p:txBody>
      </p:sp>
      <p:sp>
        <p:nvSpPr>
          <p:cNvPr id="5" name="Rectangle 3"/>
          <p:cNvSpPr txBox="1">
            <a:spLocks noChangeArrowheads="1"/>
          </p:cNvSpPr>
          <p:nvPr/>
        </p:nvSpPr>
        <p:spPr bwMode="auto">
          <a:xfrm>
            <a:off x="681717" y="1383957"/>
            <a:ext cx="7666265" cy="4306040"/>
          </a:xfrm>
          <a:prstGeom prst="rect">
            <a:avLst/>
          </a:prstGeom>
          <a:noFill/>
          <a:ln w="12700">
            <a:noFill/>
            <a:miter lim="800000"/>
            <a:headEnd/>
            <a:tailEnd/>
          </a:ln>
        </p:spPr>
        <p:txBody>
          <a:bodyPr vert="horz" wrap="square" lIns="67866" tIns="33338" rIns="67866" bIns="33338" numCol="1" anchor="t" anchorCtr="0" compatLnSpc="1">
            <a:prstTxWarp prst="textNoShape">
              <a:avLst/>
            </a:prstTxWarp>
          </a:bodyPr>
          <a:lstStyle>
            <a:lvl1pPr marL="342900" indent="-342900" algn="l" rtl="0" eaLnBrk="0" fontAlgn="base" hangingPunct="0">
              <a:lnSpc>
                <a:spcPct val="90000"/>
              </a:lnSpc>
              <a:spcBef>
                <a:spcPct val="30000"/>
              </a:spcBef>
              <a:spcAft>
                <a:spcPct val="0"/>
              </a:spcAft>
              <a:buSzPct val="100000"/>
              <a:buChar char="•"/>
              <a:defRPr b="1">
                <a:solidFill>
                  <a:schemeClr val="tx1"/>
                </a:solidFill>
                <a:latin typeface="+mn-lt"/>
                <a:ea typeface="+mn-ea"/>
                <a:cs typeface="+mn-cs"/>
              </a:defRPr>
            </a:lvl1pPr>
            <a:lvl2pPr marL="800100" indent="-342900" algn="l" rtl="0" eaLnBrk="0" fontAlgn="base" hangingPunct="0">
              <a:lnSpc>
                <a:spcPct val="90000"/>
              </a:lnSpc>
              <a:spcBef>
                <a:spcPct val="30000"/>
              </a:spcBef>
              <a:spcAft>
                <a:spcPct val="0"/>
              </a:spcAft>
              <a:buSzPct val="100000"/>
              <a:buChar char="–"/>
              <a:defRPr>
                <a:solidFill>
                  <a:schemeClr val="tx1"/>
                </a:solidFill>
                <a:latin typeface="+mn-lt"/>
              </a:defRPr>
            </a:lvl2pPr>
            <a:lvl3pPr marL="1257300" indent="-342900" algn="l" rtl="0" eaLnBrk="0" fontAlgn="base" hangingPunct="0">
              <a:lnSpc>
                <a:spcPct val="90000"/>
              </a:lnSpc>
              <a:spcBef>
                <a:spcPct val="30000"/>
              </a:spcBef>
              <a:spcAft>
                <a:spcPct val="0"/>
              </a:spcAft>
              <a:buSzPct val="100000"/>
              <a:buChar char="•"/>
              <a:defRPr>
                <a:solidFill>
                  <a:schemeClr val="tx1"/>
                </a:solidFill>
                <a:latin typeface="+mn-lt"/>
              </a:defRPr>
            </a:lvl3pPr>
            <a:lvl4pPr marL="1657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4pPr>
            <a:lvl5pPr marL="21145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5pPr>
            <a:lvl6pPr marL="25717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6pPr>
            <a:lvl7pPr marL="30289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7pPr>
            <a:lvl8pPr marL="34861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8pPr>
            <a:lvl9pPr marL="3943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9pPr>
          </a:lstStyle>
          <a:p>
            <a:pPr marL="0" indent="0">
              <a:lnSpc>
                <a:spcPts val="1350"/>
              </a:lnSpc>
              <a:buNone/>
              <a:defRPr/>
            </a:pPr>
            <a:r>
              <a:rPr lang="en-US" altLang="en-US" sz="1800" u="sng" kern="0" dirty="0"/>
              <a:t>At All Border </a:t>
            </a:r>
            <a:r>
              <a:rPr lang="en-US" altLang="en-US" sz="1800" u="sng" kern="0" dirty="0" err="1"/>
              <a:t>ARTCCS</a:t>
            </a:r>
            <a:r>
              <a:rPr lang="en-US" altLang="en-US" sz="1800" u="sng" kern="0" dirty="0"/>
              <a:t>: </a:t>
            </a:r>
          </a:p>
          <a:p>
            <a:pPr>
              <a:lnSpc>
                <a:spcPts val="1350"/>
              </a:lnSpc>
              <a:defRPr/>
            </a:pPr>
            <a:endParaRPr lang="en-US" altLang="en-US" sz="1800" kern="0" dirty="0"/>
          </a:p>
          <a:p>
            <a:pPr>
              <a:lnSpc>
                <a:spcPct val="100000"/>
              </a:lnSpc>
              <a:spcBef>
                <a:spcPts val="0"/>
              </a:spcBef>
              <a:defRPr/>
            </a:pPr>
            <a:r>
              <a:rPr lang="en-US" altLang="en-US" sz="1700" kern="0" dirty="0"/>
              <a:t>The FAA may use any of the following as part of certifying the new NAM Direct IP interface:</a:t>
            </a:r>
          </a:p>
          <a:p>
            <a:pPr lvl="1">
              <a:lnSpc>
                <a:spcPct val="100000"/>
              </a:lnSpc>
              <a:spcBef>
                <a:spcPts val="0"/>
              </a:spcBef>
              <a:defRPr/>
            </a:pPr>
            <a:r>
              <a:rPr lang="en-US" altLang="en-US" sz="1400" kern="0" dirty="0"/>
              <a:t>The Up/Down/Disabled status of the NAM Direct IP interface with each neighbor</a:t>
            </a:r>
          </a:p>
          <a:p>
            <a:pPr lvl="2">
              <a:lnSpc>
                <a:spcPct val="100000"/>
              </a:lnSpc>
              <a:spcBef>
                <a:spcPts val="0"/>
              </a:spcBef>
              <a:defRPr/>
            </a:pPr>
            <a:r>
              <a:rPr lang="en-US" altLang="en-US" sz="1400" kern="0" dirty="0"/>
              <a:t>Status will remain Up for enabled I/Fs only if messages are being received. ASM messages are sent to solicit response when no ATC messages are being received.</a:t>
            </a:r>
          </a:p>
          <a:p>
            <a:pPr lvl="1">
              <a:lnSpc>
                <a:spcPct val="100000"/>
              </a:lnSpc>
              <a:spcBef>
                <a:spcPts val="0"/>
              </a:spcBef>
              <a:defRPr/>
            </a:pPr>
            <a:r>
              <a:rPr lang="en-US" altLang="en-US" sz="1400" kern="0" dirty="0"/>
              <a:t>A CPL for a test flight (a flight with an aircraft identifier beginning with “TTT”) can be sent to CAATS to solicit a LAM response from CAATS, and should be followed by the sending of a CNL message for that flight to delete the test flight plan from CAATS. A LAM for the CNL is also expected.</a:t>
            </a:r>
          </a:p>
        </p:txBody>
      </p:sp>
      <p:sp>
        <p:nvSpPr>
          <p:cNvPr id="2" name="Slide Number Placeholder 1">
            <a:extLst>
              <a:ext uri="{FF2B5EF4-FFF2-40B4-BE49-F238E27FC236}">
                <a16:creationId xmlns:a16="http://schemas.microsoft.com/office/drawing/2014/main" id="{08705816-9DA7-9845-B29C-12B87039DA44}"/>
              </a:ext>
            </a:extLst>
          </p:cNvPr>
          <p:cNvSpPr>
            <a:spLocks noGrp="1"/>
          </p:cNvSpPr>
          <p:nvPr>
            <p:ph type="sldNum" sz="quarter" idx="10"/>
          </p:nvPr>
        </p:nvSpPr>
        <p:spPr/>
        <p:txBody>
          <a:bodyPr/>
          <a:lstStyle/>
          <a:p>
            <a:pPr>
              <a:defRPr/>
            </a:pPr>
            <a:fld id="{2AC530C9-5C5F-9F45-9B53-9285CC731AD3}" type="slidenum">
              <a:rPr lang="en-US" altLang="en-US" smtClean="0"/>
              <a:pPr>
                <a:defRPr/>
              </a:pPr>
              <a:t>32</a:t>
            </a:fld>
            <a:endParaRPr lang="en-US" altLang="en-US" dirty="0"/>
          </a:p>
        </p:txBody>
      </p:sp>
    </p:spTree>
    <p:extLst>
      <p:ext uri="{BB962C8B-B14F-4D97-AF65-F5344CB8AC3E}">
        <p14:creationId xmlns:p14="http://schemas.microsoft.com/office/powerpoint/2010/main" val="11660004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298216" y="267980"/>
            <a:ext cx="7900852" cy="329293"/>
          </a:xfrm>
          <a:prstGeom prst="rect">
            <a:avLst/>
          </a:prstGeom>
          <a:noFill/>
          <a:ln w="12700">
            <a:noFill/>
            <a:miter lim="800000"/>
            <a:headEnd/>
            <a:tailEnd/>
          </a:ln>
        </p:spPr>
        <p:txBody>
          <a:bodyPr lIns="67866" tIns="33338" rIns="67866" bIns="33338" anchor="ctr"/>
          <a:lstStyle/>
          <a:p>
            <a:pPr>
              <a:lnSpc>
                <a:spcPct val="90000"/>
              </a:lnSpc>
            </a:pPr>
            <a:r>
              <a:rPr lang="en-US" sz="2600" b="1" dirty="0">
                <a:solidFill>
                  <a:schemeClr val="accent1">
                    <a:lumMod val="75000"/>
                  </a:schemeClr>
                </a:solidFill>
                <a:latin typeface="Calibri" panose="020F0502020204030204" pitchFamily="34" charset="0"/>
              </a:rPr>
              <a:t>SIG 1814 – </a:t>
            </a:r>
            <a:r>
              <a:rPr lang="en-US" altLang="en-US" sz="2600" b="1" dirty="0">
                <a:solidFill>
                  <a:schemeClr val="accent1">
                    <a:lumMod val="75000"/>
                  </a:schemeClr>
                </a:solidFill>
              </a:rPr>
              <a:t>NAM Direct IP Solution </a:t>
            </a:r>
            <a:r>
              <a:rPr lang="en-US" sz="2600" b="1" dirty="0">
                <a:solidFill>
                  <a:schemeClr val="accent1">
                    <a:lumMod val="75000"/>
                  </a:schemeClr>
                </a:solidFill>
                <a:latin typeface="Calibri" panose="020F0502020204030204" pitchFamily="34" charset="0"/>
              </a:rPr>
              <a:t>Change Summary</a:t>
            </a:r>
          </a:p>
        </p:txBody>
      </p:sp>
      <p:sp>
        <p:nvSpPr>
          <p:cNvPr id="5" name="Rectangle 3"/>
          <p:cNvSpPr txBox="1">
            <a:spLocks noChangeArrowheads="1"/>
          </p:cNvSpPr>
          <p:nvPr/>
        </p:nvSpPr>
        <p:spPr bwMode="auto">
          <a:xfrm>
            <a:off x="485502" y="940526"/>
            <a:ext cx="7900852" cy="5077097"/>
          </a:xfrm>
          <a:prstGeom prst="rect">
            <a:avLst/>
          </a:prstGeom>
          <a:noFill/>
          <a:ln w="12700">
            <a:noFill/>
            <a:miter lim="800000"/>
            <a:headEnd/>
            <a:tailEnd/>
          </a:ln>
        </p:spPr>
        <p:txBody>
          <a:bodyPr vert="horz" wrap="square" lIns="67866" tIns="33338" rIns="67866" bIns="33338" numCol="1" anchor="t" anchorCtr="0" compatLnSpc="1">
            <a:prstTxWarp prst="textNoShape">
              <a:avLst/>
            </a:prstTxWarp>
          </a:bodyPr>
          <a:lstStyle>
            <a:lvl1pPr marL="342900" indent="-342900" algn="l" rtl="0" eaLnBrk="0" fontAlgn="base" hangingPunct="0">
              <a:lnSpc>
                <a:spcPct val="90000"/>
              </a:lnSpc>
              <a:spcBef>
                <a:spcPct val="30000"/>
              </a:spcBef>
              <a:spcAft>
                <a:spcPct val="0"/>
              </a:spcAft>
              <a:buSzPct val="100000"/>
              <a:buChar char="•"/>
              <a:defRPr b="1">
                <a:solidFill>
                  <a:schemeClr val="tx1"/>
                </a:solidFill>
                <a:latin typeface="+mn-lt"/>
                <a:ea typeface="+mn-ea"/>
                <a:cs typeface="+mn-cs"/>
              </a:defRPr>
            </a:lvl1pPr>
            <a:lvl2pPr marL="800100" indent="-342900" algn="l" rtl="0" eaLnBrk="0" fontAlgn="base" hangingPunct="0">
              <a:lnSpc>
                <a:spcPct val="90000"/>
              </a:lnSpc>
              <a:spcBef>
                <a:spcPct val="30000"/>
              </a:spcBef>
              <a:spcAft>
                <a:spcPct val="0"/>
              </a:spcAft>
              <a:buSzPct val="100000"/>
              <a:buChar char="–"/>
              <a:defRPr>
                <a:solidFill>
                  <a:schemeClr val="tx1"/>
                </a:solidFill>
                <a:latin typeface="+mn-lt"/>
              </a:defRPr>
            </a:lvl2pPr>
            <a:lvl3pPr marL="1257300" indent="-342900" algn="l" rtl="0" eaLnBrk="0" fontAlgn="base" hangingPunct="0">
              <a:lnSpc>
                <a:spcPct val="90000"/>
              </a:lnSpc>
              <a:spcBef>
                <a:spcPct val="30000"/>
              </a:spcBef>
              <a:spcAft>
                <a:spcPct val="0"/>
              </a:spcAft>
              <a:buSzPct val="100000"/>
              <a:buChar char="•"/>
              <a:defRPr>
                <a:solidFill>
                  <a:schemeClr val="tx1"/>
                </a:solidFill>
                <a:latin typeface="+mn-lt"/>
              </a:defRPr>
            </a:lvl3pPr>
            <a:lvl4pPr marL="1657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4pPr>
            <a:lvl5pPr marL="21145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5pPr>
            <a:lvl6pPr marL="25717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6pPr>
            <a:lvl7pPr marL="30289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7pPr>
            <a:lvl8pPr marL="34861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8pPr>
            <a:lvl9pPr marL="3943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9pPr>
          </a:lstStyle>
          <a:p>
            <a:pPr marL="0" indent="0">
              <a:lnSpc>
                <a:spcPts val="1350"/>
              </a:lnSpc>
              <a:buNone/>
              <a:defRPr/>
            </a:pPr>
            <a:r>
              <a:rPr lang="en-US" altLang="en-US" sz="1800" u="sng" kern="0" dirty="0"/>
              <a:t>At National Sites (ZLC and ZTL):</a:t>
            </a:r>
          </a:p>
          <a:p>
            <a:pPr>
              <a:lnSpc>
                <a:spcPct val="100000"/>
              </a:lnSpc>
              <a:spcBef>
                <a:spcPts val="0"/>
              </a:spcBef>
              <a:defRPr/>
            </a:pPr>
            <a:r>
              <a:rPr lang="en-US" altLang="en-US" sz="1800" kern="0" dirty="0"/>
              <a:t>New hardware: PGW FEP LAN adapter &amp; two cables to </a:t>
            </a:r>
            <a:r>
              <a:rPr lang="en-US" altLang="en-US" sz="1800" kern="0" dirty="0" err="1"/>
              <a:t>SwFEO</a:t>
            </a:r>
            <a:r>
              <a:rPr lang="en-US" altLang="en-US" sz="1800" kern="0" dirty="0"/>
              <a:t> switches</a:t>
            </a:r>
          </a:p>
          <a:p>
            <a:pPr>
              <a:lnSpc>
                <a:spcPct val="100000"/>
              </a:lnSpc>
              <a:spcBef>
                <a:spcPts val="0"/>
              </a:spcBef>
              <a:defRPr/>
            </a:pPr>
            <a:r>
              <a:rPr lang="en-US" altLang="en-US" sz="1800" kern="0" dirty="0"/>
              <a:t>New software: NAM I/F Proxy (IA3) on the PGW FEPs</a:t>
            </a:r>
          </a:p>
          <a:p>
            <a:pPr>
              <a:lnSpc>
                <a:spcPct val="100000"/>
              </a:lnSpc>
              <a:spcBef>
                <a:spcPts val="0"/>
              </a:spcBef>
              <a:defRPr/>
            </a:pPr>
            <a:r>
              <a:rPr lang="en-US" altLang="en-US" sz="1800" kern="0" dirty="0"/>
              <a:t>Distribution and Cutover: Add IA3 to PGW FEP release map</a:t>
            </a:r>
            <a:endParaRPr lang="en-US" altLang="en-US" sz="1200" kern="0" dirty="0"/>
          </a:p>
          <a:p>
            <a:pPr lvl="1">
              <a:lnSpc>
                <a:spcPct val="100000"/>
              </a:lnSpc>
              <a:spcBef>
                <a:spcPts val="0"/>
              </a:spcBef>
              <a:defRPr/>
            </a:pPr>
            <a:r>
              <a:rPr lang="en-US" altLang="en-US" sz="1400" kern="0" dirty="0"/>
              <a:t>No impact to Backup/Restore</a:t>
            </a:r>
          </a:p>
          <a:p>
            <a:pPr>
              <a:lnSpc>
                <a:spcPct val="100000"/>
              </a:lnSpc>
              <a:spcBef>
                <a:spcPts val="0"/>
              </a:spcBef>
              <a:defRPr/>
            </a:pPr>
            <a:r>
              <a:rPr lang="en-US" altLang="en-US" sz="1800" kern="0" dirty="0"/>
              <a:t>M&amp;C CHI</a:t>
            </a:r>
          </a:p>
          <a:p>
            <a:pPr lvl="1">
              <a:lnSpc>
                <a:spcPct val="100000"/>
              </a:lnSpc>
              <a:spcBef>
                <a:spcPts val="0"/>
              </a:spcBef>
              <a:defRPr/>
            </a:pPr>
            <a:r>
              <a:rPr lang="en-US" altLang="en-US" sz="1400" kern="0" dirty="0"/>
              <a:t>NAP Subsystem Window</a:t>
            </a:r>
          </a:p>
          <a:p>
            <a:pPr lvl="2">
              <a:lnSpc>
                <a:spcPct val="100000"/>
              </a:lnSpc>
              <a:spcBef>
                <a:spcPts val="0"/>
              </a:spcBef>
              <a:defRPr/>
            </a:pPr>
            <a:r>
              <a:rPr lang="en-US" altLang="en-US" sz="1200" kern="0" dirty="0"/>
              <a:t>New “ACC” and “ARTCC” icons</a:t>
            </a:r>
          </a:p>
          <a:p>
            <a:pPr lvl="1">
              <a:lnSpc>
                <a:spcPct val="100000"/>
              </a:lnSpc>
              <a:spcBef>
                <a:spcPts val="0"/>
              </a:spcBef>
              <a:defRPr/>
            </a:pPr>
            <a:r>
              <a:rPr lang="en-US" altLang="en-US" sz="1400" kern="0" dirty="0"/>
              <a:t>Processor Status Window for PGW FEP</a:t>
            </a:r>
          </a:p>
          <a:p>
            <a:pPr lvl="2">
              <a:lnSpc>
                <a:spcPct val="100000"/>
              </a:lnSpc>
              <a:spcBef>
                <a:spcPts val="0"/>
              </a:spcBef>
              <a:defRPr/>
            </a:pPr>
            <a:r>
              <a:rPr lang="en-US" altLang="en-US" sz="1200" kern="0" dirty="0"/>
              <a:t>New LAN port hardware connections and software application (IA3) for NAM I/F Proxy</a:t>
            </a:r>
          </a:p>
          <a:p>
            <a:pPr lvl="1">
              <a:lnSpc>
                <a:spcPct val="100000"/>
              </a:lnSpc>
              <a:spcBef>
                <a:spcPts val="0"/>
              </a:spcBef>
              <a:defRPr/>
            </a:pPr>
            <a:r>
              <a:rPr lang="en-US" altLang="en-US" sz="1400" kern="0" dirty="0" err="1"/>
              <a:t>SwFEO</a:t>
            </a:r>
            <a:r>
              <a:rPr lang="en-US" altLang="en-US" sz="1400" kern="0" dirty="0"/>
              <a:t> LAN Switch Location &amp; Connectivity Report</a:t>
            </a:r>
          </a:p>
          <a:p>
            <a:pPr lvl="2">
              <a:lnSpc>
                <a:spcPct val="100000"/>
              </a:lnSpc>
              <a:spcBef>
                <a:spcPts val="0"/>
              </a:spcBef>
              <a:defRPr/>
            </a:pPr>
            <a:r>
              <a:rPr lang="en-US" altLang="en-US" sz="1200" kern="0" dirty="0"/>
              <a:t>Spare ports now used for the new NAM Direct IP LANs</a:t>
            </a:r>
          </a:p>
          <a:p>
            <a:pPr lvl="2">
              <a:lnSpc>
                <a:spcPct val="100000"/>
              </a:lnSpc>
              <a:spcBef>
                <a:spcPts val="0"/>
              </a:spcBef>
              <a:defRPr/>
            </a:pPr>
            <a:endParaRPr lang="en-US" altLang="en-US" sz="1200" kern="0" dirty="0"/>
          </a:p>
          <a:p>
            <a:pPr marL="0" indent="0">
              <a:lnSpc>
                <a:spcPct val="100000"/>
              </a:lnSpc>
              <a:spcBef>
                <a:spcPts val="0"/>
              </a:spcBef>
              <a:buNone/>
              <a:defRPr/>
            </a:pPr>
            <a:r>
              <a:rPr lang="en-US" altLang="en-US" sz="1800" u="sng" kern="0" dirty="0"/>
              <a:t>At All Border </a:t>
            </a:r>
            <a:r>
              <a:rPr lang="en-US" altLang="en-US" sz="1800" u="sng" kern="0" dirty="0" err="1"/>
              <a:t>ARTCCS</a:t>
            </a:r>
            <a:r>
              <a:rPr lang="en-US" altLang="en-US" sz="1800" u="sng" kern="0" dirty="0"/>
              <a:t>: </a:t>
            </a:r>
          </a:p>
          <a:p>
            <a:pPr>
              <a:lnSpc>
                <a:spcPct val="100000"/>
              </a:lnSpc>
              <a:spcBef>
                <a:spcPts val="0"/>
              </a:spcBef>
              <a:defRPr/>
            </a:pPr>
            <a:r>
              <a:rPr lang="en-US" altLang="en-US" sz="1800" kern="0" dirty="0"/>
              <a:t>AT CHI gives status of new external I/Fs</a:t>
            </a:r>
          </a:p>
          <a:p>
            <a:pPr>
              <a:lnSpc>
                <a:spcPct val="100000"/>
              </a:lnSpc>
              <a:spcBef>
                <a:spcPts val="0"/>
              </a:spcBef>
              <a:defRPr/>
            </a:pPr>
            <a:r>
              <a:rPr lang="en-US" altLang="en-US" sz="1800" kern="0" dirty="0"/>
              <a:t>No new hardware or software on ERAM Channels</a:t>
            </a:r>
          </a:p>
          <a:p>
            <a:pPr>
              <a:lnSpc>
                <a:spcPct val="100000"/>
              </a:lnSpc>
              <a:spcBef>
                <a:spcPts val="0"/>
              </a:spcBef>
              <a:defRPr/>
            </a:pPr>
            <a:r>
              <a:rPr lang="en-US" altLang="en-US" sz="1800" kern="0" dirty="0"/>
              <a:t>M&amp;C CHI</a:t>
            </a:r>
          </a:p>
          <a:p>
            <a:pPr lvl="1">
              <a:lnSpc>
                <a:spcPct val="100000"/>
              </a:lnSpc>
              <a:spcBef>
                <a:spcPts val="0"/>
              </a:spcBef>
              <a:defRPr/>
            </a:pPr>
            <a:r>
              <a:rPr lang="en-US" altLang="en-US" sz="1400" kern="0" dirty="0"/>
              <a:t>External Interfaces Window</a:t>
            </a:r>
          </a:p>
          <a:p>
            <a:pPr lvl="2">
              <a:lnSpc>
                <a:spcPct val="100000"/>
              </a:lnSpc>
              <a:spcBef>
                <a:spcPts val="0"/>
              </a:spcBef>
              <a:defRPr/>
            </a:pPr>
            <a:r>
              <a:rPr lang="en-US" altLang="en-US" sz="1200" kern="0" dirty="0"/>
              <a:t>New “Non-US ACC” group box with new “NUSAN” and ACC (CAATS) icons </a:t>
            </a:r>
            <a:endParaRPr lang="en-US" altLang="en-US" sz="1800" kern="0" dirty="0"/>
          </a:p>
          <a:p>
            <a:pPr>
              <a:lnSpc>
                <a:spcPts val="1350"/>
              </a:lnSpc>
              <a:defRPr/>
            </a:pPr>
            <a:endParaRPr lang="en-US" altLang="en-US" sz="1800" b="0" kern="0" dirty="0"/>
          </a:p>
        </p:txBody>
      </p:sp>
      <p:sp>
        <p:nvSpPr>
          <p:cNvPr id="2" name="Slide Number Placeholder 1">
            <a:extLst>
              <a:ext uri="{FF2B5EF4-FFF2-40B4-BE49-F238E27FC236}">
                <a16:creationId xmlns:a16="http://schemas.microsoft.com/office/drawing/2014/main" id="{C5DC761F-1BBF-664F-B92B-A59FDAB8FA4B}"/>
              </a:ext>
            </a:extLst>
          </p:cNvPr>
          <p:cNvSpPr>
            <a:spLocks noGrp="1"/>
          </p:cNvSpPr>
          <p:nvPr>
            <p:ph type="sldNum" sz="quarter" idx="10"/>
          </p:nvPr>
        </p:nvSpPr>
        <p:spPr/>
        <p:txBody>
          <a:bodyPr/>
          <a:lstStyle/>
          <a:p>
            <a:pPr>
              <a:defRPr/>
            </a:pPr>
            <a:fld id="{2AC530C9-5C5F-9F45-9B53-9285CC731AD3}" type="slidenum">
              <a:rPr lang="en-US" altLang="en-US" smtClean="0"/>
              <a:pPr>
                <a:defRPr/>
              </a:pPr>
              <a:t>33</a:t>
            </a:fld>
            <a:endParaRPr lang="en-US" altLang="en-US" dirty="0"/>
          </a:p>
        </p:txBody>
      </p:sp>
    </p:spTree>
    <p:extLst>
      <p:ext uri="{BB962C8B-B14F-4D97-AF65-F5344CB8AC3E}">
        <p14:creationId xmlns:p14="http://schemas.microsoft.com/office/powerpoint/2010/main" val="16344501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638" y="2264229"/>
            <a:ext cx="7865269" cy="1793965"/>
          </a:xfrm>
        </p:spPr>
        <p:txBody>
          <a:bodyPr/>
          <a:lstStyle/>
          <a:p>
            <a:pPr algn="ctr">
              <a:lnSpc>
                <a:spcPct val="150000"/>
              </a:lnSpc>
            </a:pPr>
            <a:r>
              <a:rPr lang="en-US" altLang="en-US" sz="2400" dirty="0"/>
              <a:t>Automated Radar Handoffs for NAV Canada </a:t>
            </a:r>
            <a:br>
              <a:rPr lang="en-US" altLang="en-US" sz="2400" dirty="0"/>
            </a:br>
            <a:r>
              <a:rPr lang="en-US" altLang="en-US" sz="2400" dirty="0"/>
              <a:t>Capability Overview (SIG 1815) </a:t>
            </a:r>
            <a:br>
              <a:rPr lang="en-US" altLang="en-US" sz="2400" dirty="0"/>
            </a:br>
            <a:r>
              <a:rPr lang="en-US" altLang="en-US" sz="2400" dirty="0"/>
              <a:t>Technical Discussion</a:t>
            </a:r>
            <a:endParaRPr lang="en-US" sz="2400" dirty="0"/>
          </a:p>
        </p:txBody>
      </p:sp>
      <p:sp>
        <p:nvSpPr>
          <p:cNvPr id="3" name="Slide Number Placeholder 2">
            <a:extLst>
              <a:ext uri="{FF2B5EF4-FFF2-40B4-BE49-F238E27FC236}">
                <a16:creationId xmlns:a16="http://schemas.microsoft.com/office/drawing/2014/main" id="{39C378D0-C54D-E34B-8075-9483257A4735}"/>
              </a:ext>
            </a:extLst>
          </p:cNvPr>
          <p:cNvSpPr>
            <a:spLocks noGrp="1"/>
          </p:cNvSpPr>
          <p:nvPr>
            <p:ph type="sldNum" sz="quarter" idx="10"/>
          </p:nvPr>
        </p:nvSpPr>
        <p:spPr/>
        <p:txBody>
          <a:bodyPr/>
          <a:lstStyle/>
          <a:p>
            <a:pPr>
              <a:defRPr/>
            </a:pPr>
            <a:fld id="{2AC530C9-5C5F-9F45-9B53-9285CC731AD3}" type="slidenum">
              <a:rPr lang="en-US" altLang="en-US" smtClean="0"/>
              <a:pPr>
                <a:defRPr/>
              </a:pPr>
              <a:t>34</a:t>
            </a:fld>
            <a:endParaRPr lang="en-US" altLang="en-US" dirty="0"/>
          </a:p>
        </p:txBody>
      </p:sp>
    </p:spTree>
    <p:extLst>
      <p:ext uri="{BB962C8B-B14F-4D97-AF65-F5344CB8AC3E}">
        <p14:creationId xmlns:p14="http://schemas.microsoft.com/office/powerpoint/2010/main" val="4040676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779" y="119743"/>
            <a:ext cx="8229600" cy="994954"/>
          </a:xfrm>
        </p:spPr>
        <p:txBody>
          <a:bodyPr/>
          <a:lstStyle/>
          <a:p>
            <a:r>
              <a:rPr lang="en-US" sz="2800" dirty="0"/>
              <a:t>SIG 1815 – </a:t>
            </a:r>
            <a:r>
              <a:rPr lang="en-US" altLang="en-US" sz="2800" dirty="0"/>
              <a:t>Automated Radar Handoffs for NAV Canada Overview</a:t>
            </a:r>
            <a:endParaRPr lang="en-US" sz="2800" dirty="0"/>
          </a:p>
        </p:txBody>
      </p:sp>
      <p:sp>
        <p:nvSpPr>
          <p:cNvPr id="3" name="Content Placeholder 2"/>
          <p:cNvSpPr>
            <a:spLocks noGrp="1"/>
          </p:cNvSpPr>
          <p:nvPr>
            <p:ph idx="1"/>
          </p:nvPr>
        </p:nvSpPr>
        <p:spPr>
          <a:xfrm>
            <a:off x="171318" y="1452155"/>
            <a:ext cx="4487768" cy="4099560"/>
          </a:xfrm>
        </p:spPr>
        <p:txBody>
          <a:bodyPr/>
          <a:lstStyle/>
          <a:p>
            <a:pPr>
              <a:spcBef>
                <a:spcPts val="0"/>
              </a:spcBef>
              <a:defRPr/>
            </a:pPr>
            <a:r>
              <a:rPr lang="en-US" sz="1600" dirty="0"/>
              <a:t>SIG1815 is adding an automated handoff capability that will be used between ERAM ARTCCs and CAATS ACCs</a:t>
            </a:r>
            <a:endParaRPr lang="en-US" altLang="en-US" sz="1600" dirty="0"/>
          </a:p>
          <a:p>
            <a:pPr lvl="1">
              <a:spcBef>
                <a:spcPts val="0"/>
              </a:spcBef>
              <a:defRPr/>
            </a:pPr>
            <a:r>
              <a:rPr lang="en-US" altLang="en-US" sz="1400" dirty="0"/>
              <a:t>At a high level, the automated handoff capability between ERAM and CAATS is based on a subset of existing ERAM-to-ERAM handoff capabilities</a:t>
            </a:r>
          </a:p>
          <a:p>
            <a:pPr marL="0" indent="0">
              <a:lnSpc>
                <a:spcPts val="1500"/>
              </a:lnSpc>
              <a:buNone/>
              <a:defRPr/>
            </a:pPr>
            <a:endParaRPr lang="en-US" altLang="en-US" sz="1600" dirty="0"/>
          </a:p>
          <a:p>
            <a:pPr>
              <a:spcBef>
                <a:spcPts val="0"/>
              </a:spcBef>
              <a:defRPr/>
            </a:pPr>
            <a:r>
              <a:rPr lang="en-US" sz="1600" dirty="0"/>
              <a:t>New messages (Class 3) are being added to support automated handoff with CAATS via the new NAM Direct TCP/IP interface</a:t>
            </a:r>
          </a:p>
          <a:p>
            <a:pPr lvl="1">
              <a:spcBef>
                <a:spcPts val="0"/>
              </a:spcBef>
              <a:defRPr/>
            </a:pPr>
            <a:r>
              <a:rPr lang="en-US" sz="1400" dirty="0"/>
              <a:t>The exchange of Class 3 Messages between ERAM and an adjacent Non-US ACC system is defined in the NAM ICD, Version E dated April 2016</a:t>
            </a:r>
            <a:endParaRPr lang="en-US" altLang="en-US" sz="1400" dirty="0"/>
          </a:p>
          <a:p>
            <a:pPr>
              <a:lnSpc>
                <a:spcPts val="1500"/>
              </a:lnSpc>
              <a:defRPr/>
            </a:pPr>
            <a:endParaRPr lang="en-US" altLang="en-US" sz="1600" dirty="0"/>
          </a:p>
          <a:p>
            <a:pPr>
              <a:lnSpc>
                <a:spcPts val="1500"/>
              </a:lnSpc>
              <a:defRPr/>
            </a:pPr>
            <a:endParaRPr lang="en-US" altLang="en-US" dirty="0"/>
          </a:p>
          <a:p>
            <a:pPr>
              <a:lnSpc>
                <a:spcPts val="1500"/>
              </a:lnSpc>
              <a:defRPr/>
            </a:pPr>
            <a:endParaRPr lang="en-US" altLang="en-US" dirty="0"/>
          </a:p>
          <a:p>
            <a:pPr marL="0" indent="0">
              <a:lnSpc>
                <a:spcPts val="1500"/>
              </a:lnSpc>
              <a:buNone/>
              <a:defRPr/>
            </a:pPr>
            <a:endParaRPr lang="en-US" altLang="en-US" dirty="0"/>
          </a:p>
          <a:p>
            <a:pPr marL="342900" lvl="1" indent="0">
              <a:lnSpc>
                <a:spcPts val="1500"/>
              </a:lnSpc>
              <a:buNone/>
              <a:defRPr/>
            </a:pPr>
            <a:endParaRPr lang="en-US" altLang="en-US" sz="1200" dirty="0"/>
          </a:p>
        </p:txBody>
      </p:sp>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8422" y="1203960"/>
            <a:ext cx="4127862" cy="3796938"/>
          </a:xfrm>
          <a:prstGeom prst="rect">
            <a:avLst/>
          </a:prstGeom>
          <a:noFill/>
          <a:ln>
            <a:noFill/>
          </a:ln>
        </p:spPr>
      </p:pic>
      <p:sp>
        <p:nvSpPr>
          <p:cNvPr id="5" name="Slide Number Placeholder 4">
            <a:extLst>
              <a:ext uri="{FF2B5EF4-FFF2-40B4-BE49-F238E27FC236}">
                <a16:creationId xmlns:a16="http://schemas.microsoft.com/office/drawing/2014/main" id="{0DEDD4E7-4DDE-F94E-8590-32BA3BDC19E5}"/>
              </a:ext>
            </a:extLst>
          </p:cNvPr>
          <p:cNvSpPr>
            <a:spLocks noGrp="1"/>
          </p:cNvSpPr>
          <p:nvPr>
            <p:ph type="sldNum" sz="quarter" idx="10"/>
          </p:nvPr>
        </p:nvSpPr>
        <p:spPr/>
        <p:txBody>
          <a:bodyPr/>
          <a:lstStyle/>
          <a:p>
            <a:pPr>
              <a:defRPr/>
            </a:pPr>
            <a:fld id="{2AC530C9-5C5F-9F45-9B53-9285CC731AD3}" type="slidenum">
              <a:rPr lang="en-US" altLang="en-US" smtClean="0"/>
              <a:pPr>
                <a:defRPr/>
              </a:pPr>
              <a:t>35</a:t>
            </a:fld>
            <a:endParaRPr lang="en-US" altLang="en-US" dirty="0"/>
          </a:p>
        </p:txBody>
      </p:sp>
    </p:spTree>
    <p:extLst>
      <p:ext uri="{BB962C8B-B14F-4D97-AF65-F5344CB8AC3E}">
        <p14:creationId xmlns:p14="http://schemas.microsoft.com/office/powerpoint/2010/main" val="35695605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867" y="269102"/>
            <a:ext cx="8229600" cy="342900"/>
          </a:xfrm>
        </p:spPr>
        <p:txBody>
          <a:bodyPr/>
          <a:lstStyle/>
          <a:p>
            <a:r>
              <a:rPr lang="en-US" sz="2800" dirty="0"/>
              <a:t>SIG 1815 – </a:t>
            </a:r>
            <a:r>
              <a:rPr lang="en-US" altLang="en-US" sz="2800" dirty="0"/>
              <a:t>Auto Handoff Operations</a:t>
            </a:r>
            <a:endParaRPr lang="en-US" sz="2800" dirty="0"/>
          </a:p>
        </p:txBody>
      </p:sp>
      <p:sp>
        <p:nvSpPr>
          <p:cNvPr id="3" name="Content Placeholder 2"/>
          <p:cNvSpPr>
            <a:spLocks noGrp="1"/>
          </p:cNvSpPr>
          <p:nvPr>
            <p:ph idx="1"/>
          </p:nvPr>
        </p:nvSpPr>
        <p:spPr>
          <a:xfrm>
            <a:off x="304010" y="708075"/>
            <a:ext cx="8338457" cy="5495015"/>
          </a:xfrm>
        </p:spPr>
        <p:txBody>
          <a:bodyPr/>
          <a:lstStyle/>
          <a:p>
            <a:pPr marL="0" indent="0">
              <a:spcBef>
                <a:spcPts val="0"/>
              </a:spcBef>
              <a:buNone/>
            </a:pPr>
            <a:r>
              <a:rPr lang="en-CA" sz="1700" u="sng" dirty="0"/>
              <a:t>Operational Provisions:</a:t>
            </a:r>
            <a:endParaRPr lang="en-CA" sz="1700" dirty="0"/>
          </a:p>
          <a:p>
            <a:pPr>
              <a:spcBef>
                <a:spcPts val="0"/>
              </a:spcBef>
            </a:pPr>
            <a:r>
              <a:rPr lang="en-CA" sz="1600" dirty="0"/>
              <a:t>Handoff is only supported for flights that are exiting to or entering from CAATS airspace.  </a:t>
            </a:r>
          </a:p>
          <a:p>
            <a:pPr lvl="1">
              <a:spcBef>
                <a:spcPts val="0"/>
              </a:spcBef>
            </a:pPr>
            <a:r>
              <a:rPr lang="en-CA" sz="1400" dirty="0"/>
              <a:t>Side stream handoffs (SSHO) for flights with routes that do not cross the U.S./Canadian border are not allowed.</a:t>
            </a:r>
          </a:p>
          <a:p>
            <a:pPr lvl="1">
              <a:spcBef>
                <a:spcPts val="0"/>
              </a:spcBef>
            </a:pPr>
            <a:endParaRPr lang="en-CA" sz="500" dirty="0"/>
          </a:p>
          <a:p>
            <a:pPr>
              <a:spcBef>
                <a:spcPts val="0"/>
              </a:spcBef>
            </a:pPr>
            <a:r>
              <a:rPr lang="en-CA" sz="1600" dirty="0"/>
              <a:t>Non-radar handoffs are not supported.</a:t>
            </a:r>
          </a:p>
          <a:p>
            <a:pPr lvl="1">
              <a:spcBef>
                <a:spcPts val="0"/>
              </a:spcBef>
            </a:pPr>
            <a:r>
              <a:rPr lang="en-CA" sz="1400" dirty="0"/>
              <a:t>A flight must be paired to a track with an established beacon code as a prerequisite for handoff </a:t>
            </a:r>
            <a:r>
              <a:rPr lang="en-CA" sz="1400" u="sng" dirty="0"/>
              <a:t>initiation</a:t>
            </a:r>
            <a:r>
              <a:rPr lang="en-CA" sz="1400" dirty="0"/>
              <a:t>.</a:t>
            </a:r>
          </a:p>
          <a:p>
            <a:pPr lvl="2">
              <a:spcBef>
                <a:spcPts val="0"/>
              </a:spcBef>
            </a:pPr>
            <a:r>
              <a:rPr lang="en-CA" sz="1400" dirty="0"/>
              <a:t>However, if a radar handoff is received from CAATS and ERAM is not tracking the aircraft the handoff is still accepted and DATA is displayed in the FDB per the existing ERAM to ERAM (E2E) handoff functionality.</a:t>
            </a:r>
          </a:p>
          <a:p>
            <a:pPr lvl="2">
              <a:spcBef>
                <a:spcPts val="0"/>
              </a:spcBef>
            </a:pPr>
            <a:r>
              <a:rPr lang="en-CA" sz="1400" dirty="0"/>
              <a:t>After the ERAM handoff recipient sector accepts the DATA handoff a QT command must be entered (radar identification) before a subsequent handoff can be initiated (existing behavior).</a:t>
            </a:r>
          </a:p>
          <a:p>
            <a:pPr lvl="1">
              <a:spcBef>
                <a:spcPts val="0"/>
              </a:spcBef>
            </a:pPr>
            <a:r>
              <a:rPr lang="en-CA" sz="1400" dirty="0"/>
              <a:t>Handoff of flights that are paired to a primary track are not allowed (QN command is rejected).</a:t>
            </a:r>
          </a:p>
          <a:p>
            <a:pPr lvl="1">
              <a:spcBef>
                <a:spcPts val="0"/>
              </a:spcBef>
            </a:pPr>
            <a:r>
              <a:rPr lang="en-CA" sz="1400" dirty="0"/>
              <a:t>CAATS will not accept a handoff message from ERAM that includes a track established code that does not match the CAATS assigned code.</a:t>
            </a:r>
          </a:p>
          <a:p>
            <a:pPr>
              <a:spcBef>
                <a:spcPts val="0"/>
              </a:spcBef>
            </a:pPr>
            <a:endParaRPr lang="en-CA" sz="500" dirty="0"/>
          </a:p>
          <a:p>
            <a:pPr>
              <a:spcBef>
                <a:spcPts val="0"/>
              </a:spcBef>
            </a:pPr>
            <a:r>
              <a:rPr lang="en-CA" sz="1600" dirty="0"/>
              <a:t>Auto Handoff is not allowed for VFR flights.</a:t>
            </a:r>
          </a:p>
          <a:p>
            <a:pPr lvl="1">
              <a:spcBef>
                <a:spcPts val="0"/>
              </a:spcBef>
            </a:pPr>
            <a:r>
              <a:rPr lang="en-US" sz="1400" dirty="0"/>
              <a:t>The NAM ICD does not support the transmission of VFR flight plans with Non-US centers.</a:t>
            </a:r>
          </a:p>
          <a:p>
            <a:pPr lvl="1">
              <a:spcBef>
                <a:spcPts val="0"/>
              </a:spcBef>
            </a:pPr>
            <a:endParaRPr lang="en-US" sz="500" dirty="0"/>
          </a:p>
          <a:p>
            <a:pPr>
              <a:spcBef>
                <a:spcPts val="0"/>
              </a:spcBef>
            </a:pPr>
            <a:r>
              <a:rPr lang="en-CA" sz="1600" dirty="0"/>
              <a:t>The existing automatic handoff initiation function is not modified other than to now consider a predicted outbound crossing from the local ERAM into a CAATS facility as a trigger for automatic handoff initiation.</a:t>
            </a:r>
          </a:p>
          <a:p>
            <a:pPr>
              <a:spcBef>
                <a:spcPts val="0"/>
              </a:spcBef>
            </a:pPr>
            <a:endParaRPr lang="en-CA" sz="1800" dirty="0"/>
          </a:p>
          <a:p>
            <a:pPr>
              <a:lnSpc>
                <a:spcPts val="1200"/>
              </a:lnSpc>
            </a:pPr>
            <a:endParaRPr lang="en-CA" sz="900" b="0" dirty="0"/>
          </a:p>
        </p:txBody>
      </p:sp>
      <p:sp>
        <p:nvSpPr>
          <p:cNvPr id="4" name="Slide Number Placeholder 3">
            <a:extLst>
              <a:ext uri="{FF2B5EF4-FFF2-40B4-BE49-F238E27FC236}">
                <a16:creationId xmlns:a16="http://schemas.microsoft.com/office/drawing/2014/main" id="{4DAD7108-FB04-8A41-8770-5B4595624442}"/>
              </a:ext>
            </a:extLst>
          </p:cNvPr>
          <p:cNvSpPr>
            <a:spLocks noGrp="1"/>
          </p:cNvSpPr>
          <p:nvPr>
            <p:ph type="sldNum" sz="quarter" idx="10"/>
          </p:nvPr>
        </p:nvSpPr>
        <p:spPr/>
        <p:txBody>
          <a:bodyPr/>
          <a:lstStyle/>
          <a:p>
            <a:pPr>
              <a:defRPr/>
            </a:pPr>
            <a:fld id="{2AC530C9-5C5F-9F45-9B53-9285CC731AD3}" type="slidenum">
              <a:rPr lang="en-US" altLang="en-US" smtClean="0"/>
              <a:pPr>
                <a:defRPr/>
              </a:pPr>
              <a:t>36</a:t>
            </a:fld>
            <a:endParaRPr lang="en-US" altLang="en-US" dirty="0"/>
          </a:p>
        </p:txBody>
      </p:sp>
    </p:spTree>
    <p:extLst>
      <p:ext uri="{BB962C8B-B14F-4D97-AF65-F5344CB8AC3E}">
        <p14:creationId xmlns:p14="http://schemas.microsoft.com/office/powerpoint/2010/main" val="29672752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060" y="568724"/>
            <a:ext cx="8229600" cy="342900"/>
          </a:xfrm>
        </p:spPr>
        <p:txBody>
          <a:bodyPr/>
          <a:lstStyle/>
          <a:p>
            <a:r>
              <a:rPr lang="en-US" sz="2800" dirty="0"/>
              <a:t>SIG 1815 – Auto Handoff CAATS Sector ID</a:t>
            </a:r>
          </a:p>
        </p:txBody>
      </p:sp>
      <p:sp>
        <p:nvSpPr>
          <p:cNvPr id="3" name="Content Placeholder 2"/>
          <p:cNvSpPr>
            <a:spLocks noGrp="1"/>
          </p:cNvSpPr>
          <p:nvPr>
            <p:ph idx="1"/>
          </p:nvPr>
        </p:nvSpPr>
        <p:spPr>
          <a:xfrm>
            <a:off x="266203" y="1311308"/>
            <a:ext cx="8338457" cy="3940628"/>
          </a:xfrm>
        </p:spPr>
        <p:txBody>
          <a:bodyPr/>
          <a:lstStyle/>
          <a:p>
            <a:pPr>
              <a:lnSpc>
                <a:spcPts val="1200"/>
              </a:lnSpc>
            </a:pPr>
            <a:endParaRPr lang="en-CA" sz="1800" dirty="0"/>
          </a:p>
          <a:p>
            <a:pPr>
              <a:spcBef>
                <a:spcPts val="0"/>
              </a:spcBef>
            </a:pPr>
            <a:r>
              <a:rPr lang="en-CA" sz="1800" dirty="0"/>
              <a:t>CAATS sector ID format.</a:t>
            </a:r>
          </a:p>
          <a:p>
            <a:pPr lvl="1">
              <a:spcBef>
                <a:spcPts val="0"/>
              </a:spcBef>
            </a:pPr>
            <a:r>
              <a:rPr lang="en-US" sz="1600" dirty="0"/>
              <a:t>Per the NAM ICD, the format of a Non-US facility sector ID is defined using two alphanumeric characters</a:t>
            </a:r>
          </a:p>
          <a:p>
            <a:pPr lvl="2">
              <a:spcBef>
                <a:spcPts val="0"/>
              </a:spcBef>
            </a:pPr>
            <a:r>
              <a:rPr lang="en-CA" sz="1400" dirty="0"/>
              <a:t>The syntax for a CAATS sector ID is 2 alphabetic characters.</a:t>
            </a:r>
          </a:p>
          <a:p>
            <a:pPr lvl="1">
              <a:spcBef>
                <a:spcPts val="0"/>
              </a:spcBef>
            </a:pPr>
            <a:r>
              <a:rPr lang="en-CA" sz="1600" dirty="0"/>
              <a:t>ERAM currently supports:</a:t>
            </a:r>
          </a:p>
          <a:p>
            <a:pPr lvl="2">
              <a:spcBef>
                <a:spcPts val="0"/>
              </a:spcBef>
              <a:buFont typeface="+mj-lt"/>
              <a:buAutoNum type="arabicPeriod"/>
            </a:pPr>
            <a:r>
              <a:rPr lang="en-CA" sz="1400" dirty="0"/>
              <a:t>A three digit ID (however, in practice only 2 digits are utilized) and </a:t>
            </a:r>
          </a:p>
          <a:p>
            <a:pPr lvl="2">
              <a:spcBef>
                <a:spcPts val="0"/>
              </a:spcBef>
              <a:buFont typeface="+mj-lt"/>
              <a:buAutoNum type="arabicPeriod"/>
            </a:pPr>
            <a:r>
              <a:rPr lang="en-CA" sz="1400" dirty="0"/>
              <a:t>A digit/alphanumeric ID (ARTS position).</a:t>
            </a:r>
          </a:p>
          <a:p>
            <a:pPr lvl="1">
              <a:spcBef>
                <a:spcPts val="0"/>
              </a:spcBef>
            </a:pPr>
            <a:r>
              <a:rPr lang="en-CA" sz="1600" dirty="0"/>
              <a:t>The ERAM operator command syntax, inter-facility message syntax, underlying flight data structure and functions that depend on the flight data structure must be updated to accommodate the CAATS format.</a:t>
            </a:r>
          </a:p>
          <a:p>
            <a:pPr>
              <a:lnSpc>
                <a:spcPts val="1200"/>
              </a:lnSpc>
            </a:pPr>
            <a:endParaRPr lang="en-CA" sz="1200" dirty="0"/>
          </a:p>
        </p:txBody>
      </p:sp>
    </p:spTree>
    <p:extLst>
      <p:ext uri="{BB962C8B-B14F-4D97-AF65-F5344CB8AC3E}">
        <p14:creationId xmlns:p14="http://schemas.microsoft.com/office/powerpoint/2010/main" val="29358887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964" y="367073"/>
            <a:ext cx="8229600" cy="342900"/>
          </a:xfrm>
        </p:spPr>
        <p:txBody>
          <a:bodyPr/>
          <a:lstStyle/>
          <a:p>
            <a:r>
              <a:rPr lang="en-US" sz="2800" dirty="0"/>
              <a:t>SIG 1815 – Auto Handoff Command Entry</a:t>
            </a:r>
          </a:p>
        </p:txBody>
      </p:sp>
      <p:sp>
        <p:nvSpPr>
          <p:cNvPr id="3" name="Content Placeholder 2"/>
          <p:cNvSpPr>
            <a:spLocks noGrp="1"/>
          </p:cNvSpPr>
          <p:nvPr>
            <p:ph idx="1"/>
          </p:nvPr>
        </p:nvSpPr>
        <p:spPr>
          <a:xfrm>
            <a:off x="316907" y="960120"/>
            <a:ext cx="8338457" cy="4868091"/>
          </a:xfrm>
        </p:spPr>
        <p:txBody>
          <a:bodyPr/>
          <a:lstStyle/>
          <a:p>
            <a:pPr>
              <a:spcBef>
                <a:spcPts val="0"/>
              </a:spcBef>
            </a:pPr>
            <a:r>
              <a:rPr lang="en-US" sz="1800" dirty="0"/>
              <a:t>In general most of the existing command and message validation for handoff carries over to handoffs involving CAATS facilities </a:t>
            </a:r>
          </a:p>
          <a:p>
            <a:pPr>
              <a:spcBef>
                <a:spcPts val="0"/>
              </a:spcBef>
            </a:pPr>
            <a:endParaRPr lang="en-CA" sz="1700" b="1" dirty="0"/>
          </a:p>
          <a:p>
            <a:pPr>
              <a:spcBef>
                <a:spcPts val="0"/>
              </a:spcBef>
            </a:pPr>
            <a:r>
              <a:rPr lang="en-CA" sz="1700" b="1" dirty="0"/>
              <a:t>QN/QZ Command – Initiate handoff</a:t>
            </a:r>
          </a:p>
          <a:p>
            <a:pPr lvl="1">
              <a:spcBef>
                <a:spcPts val="0"/>
              </a:spcBef>
            </a:pPr>
            <a:r>
              <a:rPr lang="en-CA" sz="1400" dirty="0"/>
              <a:t>The command currently supports the entry of a recipient facility and sector (directed handoff) or just a recipient facility identifier (undirected handoff).</a:t>
            </a:r>
          </a:p>
          <a:p>
            <a:pPr lvl="1">
              <a:spcBef>
                <a:spcPts val="0"/>
              </a:spcBef>
            </a:pPr>
            <a:r>
              <a:rPr lang="en-US" sz="1400" dirty="0"/>
              <a:t>For a directed handoff, the command validation and acceptance processing is updated to accommodate the new two character alphabetic CAATS sector ID.</a:t>
            </a:r>
            <a:endParaRPr lang="en-CA" sz="1400" dirty="0"/>
          </a:p>
          <a:p>
            <a:pPr lvl="2">
              <a:spcBef>
                <a:spcPts val="0"/>
              </a:spcBef>
            </a:pPr>
            <a:r>
              <a:rPr lang="en-CA" sz="1400" dirty="0"/>
              <a:t>The Non-US facility adaptation is also updated to include a single character facility ID for each CAATS border facility.</a:t>
            </a:r>
          </a:p>
          <a:p>
            <a:pPr lvl="2">
              <a:spcBef>
                <a:spcPts val="0"/>
              </a:spcBef>
            </a:pPr>
            <a:r>
              <a:rPr lang="en-CA" sz="1400" dirty="0"/>
              <a:t>The single character may be used in the QN command to identify the neighbor CAATS facility.</a:t>
            </a:r>
          </a:p>
          <a:p>
            <a:pPr>
              <a:spcBef>
                <a:spcPts val="0"/>
              </a:spcBef>
            </a:pPr>
            <a:endParaRPr lang="en-CA" sz="800" b="1" dirty="0"/>
          </a:p>
          <a:p>
            <a:pPr>
              <a:spcBef>
                <a:spcPts val="0"/>
              </a:spcBef>
            </a:pPr>
            <a:r>
              <a:rPr lang="en-CA" sz="1700" b="1" dirty="0"/>
              <a:t>QN/QZ Command – Accept Handoff</a:t>
            </a:r>
          </a:p>
          <a:p>
            <a:pPr lvl="1">
              <a:spcBef>
                <a:spcPts val="0"/>
              </a:spcBef>
            </a:pPr>
            <a:r>
              <a:rPr lang="en-CA" sz="1400" dirty="0"/>
              <a:t>Used to both accept an inbound handoff and retract an outbound handoff.  </a:t>
            </a:r>
          </a:p>
          <a:p>
            <a:pPr lvl="1">
              <a:spcBef>
                <a:spcPts val="0"/>
              </a:spcBef>
            </a:pPr>
            <a:r>
              <a:rPr lang="en-CA" sz="1400" dirty="0"/>
              <a:t>No changes required for SIG1815 – the command does not support or need the entry of a CAATS sector ID since there can only be one handoff in progress for a given flight.</a:t>
            </a:r>
          </a:p>
          <a:p>
            <a:pPr marL="0" indent="0">
              <a:spcBef>
                <a:spcPts val="0"/>
              </a:spcBef>
              <a:buNone/>
            </a:pPr>
            <a:endParaRPr lang="en-CA" sz="800" dirty="0"/>
          </a:p>
          <a:p>
            <a:pPr>
              <a:spcBef>
                <a:spcPts val="0"/>
              </a:spcBef>
            </a:pPr>
            <a:endParaRPr lang="en-US" sz="800" dirty="0"/>
          </a:p>
        </p:txBody>
      </p:sp>
      <p:sp>
        <p:nvSpPr>
          <p:cNvPr id="4" name="Slide Number Placeholder 3">
            <a:extLst>
              <a:ext uri="{FF2B5EF4-FFF2-40B4-BE49-F238E27FC236}">
                <a16:creationId xmlns:a16="http://schemas.microsoft.com/office/drawing/2014/main" id="{96FA167B-E345-9941-BC87-7FBC73B730D4}"/>
              </a:ext>
            </a:extLst>
          </p:cNvPr>
          <p:cNvSpPr>
            <a:spLocks noGrp="1"/>
          </p:cNvSpPr>
          <p:nvPr>
            <p:ph type="sldNum" sz="quarter" idx="10"/>
          </p:nvPr>
        </p:nvSpPr>
        <p:spPr/>
        <p:txBody>
          <a:bodyPr/>
          <a:lstStyle/>
          <a:p>
            <a:pPr>
              <a:defRPr/>
            </a:pPr>
            <a:fld id="{2AC530C9-5C5F-9F45-9B53-9285CC731AD3}" type="slidenum">
              <a:rPr lang="en-US" altLang="en-US" smtClean="0"/>
              <a:pPr>
                <a:defRPr/>
              </a:pPr>
              <a:t>38</a:t>
            </a:fld>
            <a:endParaRPr lang="en-US" altLang="en-US" dirty="0"/>
          </a:p>
        </p:txBody>
      </p:sp>
    </p:spTree>
    <p:extLst>
      <p:ext uri="{BB962C8B-B14F-4D97-AF65-F5344CB8AC3E}">
        <p14:creationId xmlns:p14="http://schemas.microsoft.com/office/powerpoint/2010/main" val="2699881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534" y="412794"/>
            <a:ext cx="8500623" cy="342900"/>
          </a:xfrm>
        </p:spPr>
        <p:txBody>
          <a:bodyPr/>
          <a:lstStyle/>
          <a:p>
            <a:r>
              <a:rPr lang="en-US" sz="2800" dirty="0"/>
              <a:t>SIG 1815 – Auto Handoff Command Entry (cont.)</a:t>
            </a:r>
          </a:p>
        </p:txBody>
      </p:sp>
      <p:sp>
        <p:nvSpPr>
          <p:cNvPr id="3" name="Content Placeholder 2"/>
          <p:cNvSpPr>
            <a:spLocks noGrp="1"/>
          </p:cNvSpPr>
          <p:nvPr>
            <p:ph idx="1"/>
          </p:nvPr>
        </p:nvSpPr>
        <p:spPr>
          <a:xfrm>
            <a:off x="338678" y="976164"/>
            <a:ext cx="8338457" cy="4368721"/>
          </a:xfrm>
        </p:spPr>
        <p:txBody>
          <a:bodyPr/>
          <a:lstStyle/>
          <a:p>
            <a:pPr lvl="0">
              <a:spcBef>
                <a:spcPts val="0"/>
              </a:spcBef>
            </a:pPr>
            <a:r>
              <a:rPr lang="en-US" sz="1700" dirty="0"/>
              <a:t>QA Command – Select Automatic Handoff</a:t>
            </a:r>
          </a:p>
          <a:p>
            <a:pPr lvl="1">
              <a:spcBef>
                <a:spcPts val="0"/>
              </a:spcBef>
            </a:pPr>
            <a:r>
              <a:rPr lang="en-US" sz="1600" dirty="0"/>
              <a:t>No syntax changes.  However, new validation is required to ensure that an identified CAATS facility is currently handoff enabled as a prerequisite to allowing automatic handoff initiation.</a:t>
            </a:r>
            <a:endParaRPr lang="en-US" altLang="en-US" sz="1600" dirty="0"/>
          </a:p>
          <a:p>
            <a:pPr>
              <a:spcBef>
                <a:spcPts val="0"/>
              </a:spcBef>
            </a:pPr>
            <a:endParaRPr lang="en-US" sz="1700" dirty="0"/>
          </a:p>
          <a:p>
            <a:pPr>
              <a:spcBef>
                <a:spcPts val="0"/>
              </a:spcBef>
            </a:pPr>
            <a:r>
              <a:rPr lang="en-US" sz="1700" dirty="0"/>
              <a:t>CP &amp; EP - </a:t>
            </a:r>
            <a:r>
              <a:rPr lang="en-US" sz="1800" dirty="0"/>
              <a:t>Change Parameter and Examine Parameter Commands</a:t>
            </a:r>
          </a:p>
          <a:p>
            <a:pPr lvl="1">
              <a:spcBef>
                <a:spcPts val="0"/>
              </a:spcBef>
            </a:pPr>
            <a:r>
              <a:rPr lang="en-US" sz="1600" dirty="0"/>
              <a:t>Updated to accommodate the management of a new dynamic parameter for enabling/disabling automated handoff with a particular CAATS facility (i.e., a transition switch).</a:t>
            </a:r>
          </a:p>
          <a:p>
            <a:pPr lvl="1">
              <a:spcBef>
                <a:spcPts val="0"/>
              </a:spcBef>
            </a:pPr>
            <a:r>
              <a:rPr lang="en-US" sz="1600" dirty="0"/>
              <a:t>New validation is required to ensure that an identified CAATS facility is currently handoff enabled as a prerequisite to enabling automated handoff.</a:t>
            </a:r>
          </a:p>
          <a:p>
            <a:pPr marL="457200" lvl="1" indent="0">
              <a:spcBef>
                <a:spcPts val="0"/>
              </a:spcBef>
              <a:buNone/>
            </a:pPr>
            <a:endParaRPr lang="en-CA" sz="1400" dirty="0"/>
          </a:p>
          <a:p>
            <a:pPr>
              <a:spcBef>
                <a:spcPts val="0"/>
              </a:spcBef>
            </a:pPr>
            <a:r>
              <a:rPr lang="en-CA" sz="1700" dirty="0"/>
              <a:t>Procedural Handoff </a:t>
            </a:r>
            <a:r>
              <a:rPr lang="en-CA" sz="1800" dirty="0"/>
              <a:t>is supported per existing capabilities</a:t>
            </a:r>
            <a:endParaRPr lang="en-CA" sz="1700" dirty="0"/>
          </a:p>
          <a:p>
            <a:pPr lvl="1">
              <a:spcBef>
                <a:spcPts val="0"/>
              </a:spcBef>
            </a:pPr>
            <a:r>
              <a:rPr lang="en-CA" sz="1600" dirty="0"/>
              <a:t>E.g., QX (Drop Track) or QX /R (Surrender Control) commands may be used for flights outbound to CAATS</a:t>
            </a:r>
          </a:p>
          <a:p>
            <a:pPr lvl="1">
              <a:spcBef>
                <a:spcPts val="0"/>
              </a:spcBef>
            </a:pPr>
            <a:r>
              <a:rPr lang="en-CA" sz="1600" dirty="0"/>
              <a:t>A Start Track (QT) or Steal Control (QT *) may be used for flights inbound from CAATS</a:t>
            </a:r>
          </a:p>
          <a:p>
            <a:pPr>
              <a:lnSpc>
                <a:spcPts val="1200"/>
              </a:lnSpc>
            </a:pPr>
            <a:endParaRPr lang="en-US" sz="1200" dirty="0"/>
          </a:p>
        </p:txBody>
      </p:sp>
      <p:sp>
        <p:nvSpPr>
          <p:cNvPr id="4" name="Slide Number Placeholder 3">
            <a:extLst>
              <a:ext uri="{FF2B5EF4-FFF2-40B4-BE49-F238E27FC236}">
                <a16:creationId xmlns:a16="http://schemas.microsoft.com/office/drawing/2014/main" id="{28C604EC-EE17-D14E-A729-86B207C66922}"/>
              </a:ext>
            </a:extLst>
          </p:cNvPr>
          <p:cNvSpPr>
            <a:spLocks noGrp="1"/>
          </p:cNvSpPr>
          <p:nvPr>
            <p:ph type="sldNum" sz="quarter" idx="10"/>
          </p:nvPr>
        </p:nvSpPr>
        <p:spPr/>
        <p:txBody>
          <a:bodyPr/>
          <a:lstStyle/>
          <a:p>
            <a:pPr>
              <a:defRPr/>
            </a:pPr>
            <a:fld id="{2AC530C9-5C5F-9F45-9B53-9285CC731AD3}" type="slidenum">
              <a:rPr lang="en-US" altLang="en-US" smtClean="0"/>
              <a:pPr>
                <a:defRPr/>
              </a:pPr>
              <a:t>39</a:t>
            </a:fld>
            <a:endParaRPr lang="en-US" altLang="en-US" dirty="0"/>
          </a:p>
        </p:txBody>
      </p:sp>
    </p:spTree>
    <p:extLst>
      <p:ext uri="{BB962C8B-B14F-4D97-AF65-F5344CB8AC3E}">
        <p14:creationId xmlns:p14="http://schemas.microsoft.com/office/powerpoint/2010/main" val="3517311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419101"/>
            <a:ext cx="8229600" cy="342900"/>
          </a:xfrm>
        </p:spPr>
        <p:txBody>
          <a:bodyPr/>
          <a:lstStyle/>
          <a:p>
            <a:r>
              <a:rPr lang="en-US" sz="2800" dirty="0"/>
              <a:t>NAM Coordination Overview</a:t>
            </a:r>
          </a:p>
        </p:txBody>
      </p:sp>
      <p:sp>
        <p:nvSpPr>
          <p:cNvPr id="3" name="Content Placeholder 2"/>
          <p:cNvSpPr>
            <a:spLocks noGrp="1"/>
          </p:cNvSpPr>
          <p:nvPr>
            <p:ph idx="1"/>
          </p:nvPr>
        </p:nvSpPr>
        <p:spPr>
          <a:xfrm>
            <a:off x="252550" y="914399"/>
            <a:ext cx="8488680" cy="5172893"/>
          </a:xfrm>
        </p:spPr>
        <p:txBody>
          <a:bodyPr/>
          <a:lstStyle/>
          <a:p>
            <a:pPr>
              <a:spcBef>
                <a:spcPts val="0"/>
              </a:spcBef>
              <a:defRPr/>
            </a:pPr>
            <a:r>
              <a:rPr lang="en-US" altLang="en-US" sz="1700" dirty="0"/>
              <a:t>NAM Coordination is an ERAM enhancement in the “ERAM Enhancements 2” (EE2) package</a:t>
            </a:r>
          </a:p>
          <a:p>
            <a:pPr lvl="1">
              <a:spcBef>
                <a:spcPts val="0"/>
              </a:spcBef>
              <a:defRPr/>
            </a:pPr>
            <a:r>
              <a:rPr lang="en-US" altLang="en-US" sz="1500" dirty="0"/>
              <a:t>The introduction of automated handoff capability between the countries will increase the safety and efficiency of the NAS</a:t>
            </a:r>
          </a:p>
          <a:p>
            <a:pPr>
              <a:spcBef>
                <a:spcPts val="0"/>
              </a:spcBef>
              <a:defRPr/>
            </a:pPr>
            <a:r>
              <a:rPr lang="en-US" altLang="en-US" sz="1700" dirty="0"/>
              <a:t>The NAM Coordination Enhancement is divided into two Software Releases</a:t>
            </a:r>
          </a:p>
          <a:p>
            <a:pPr marL="800100" lvl="1" indent="-342900">
              <a:spcBef>
                <a:spcPts val="0"/>
              </a:spcBef>
              <a:buFont typeface="+mj-lt"/>
              <a:buAutoNum type="arabicPeriod"/>
              <a:defRPr/>
            </a:pPr>
            <a:r>
              <a:rPr lang="en-US" altLang="en-US" sz="1500" i="1" dirty="0"/>
              <a:t>New Direct IP Interface Infrastructure</a:t>
            </a:r>
            <a:r>
              <a:rPr lang="en-US" altLang="en-US" sz="1500" dirty="0"/>
              <a:t>: NAM Coordination replaces the NADIN-based interface (I/F) between adjacent NAM ATC centers with a direct TCP/IP connection interface (“NAM Direct IP”) (SIG 1814)</a:t>
            </a:r>
          </a:p>
          <a:p>
            <a:pPr lvl="2">
              <a:spcBef>
                <a:spcPts val="0"/>
              </a:spcBef>
              <a:defRPr/>
            </a:pPr>
            <a:r>
              <a:rPr lang="en-US" altLang="en-US" sz="1500" dirty="0"/>
              <a:t>Existing ATC messages exchanged between ERAM and neighboring Area Control Centers (ACCs) are migrated from NADIN to a NAM Direct IP interface between adjacent center pairs</a:t>
            </a:r>
          </a:p>
          <a:p>
            <a:pPr lvl="2">
              <a:spcBef>
                <a:spcPts val="0"/>
              </a:spcBef>
              <a:defRPr/>
            </a:pPr>
            <a:r>
              <a:rPr lang="en-US" altLang="en-US" sz="1500" dirty="0"/>
              <a:t>This release establishes NAM Direct IP between ERAM and CAATS at adjacent facilities</a:t>
            </a:r>
          </a:p>
          <a:p>
            <a:pPr lvl="2">
              <a:spcBef>
                <a:spcPts val="0"/>
              </a:spcBef>
              <a:defRPr/>
            </a:pPr>
            <a:r>
              <a:rPr lang="en-US" altLang="en-US" sz="1500" dirty="0"/>
              <a:t>M&amp;C Changes for NAM Direct IP are covered in this release</a:t>
            </a:r>
          </a:p>
          <a:p>
            <a:pPr marL="800100" lvl="1" indent="-342900">
              <a:spcBef>
                <a:spcPts val="0"/>
              </a:spcBef>
              <a:buFont typeface="+mj-lt"/>
              <a:buAutoNum type="arabicPeriod"/>
              <a:defRPr/>
            </a:pPr>
            <a:r>
              <a:rPr lang="en-US" altLang="en-US" sz="1500" i="1" dirty="0"/>
              <a:t>Auto-Handoff Functionality: </a:t>
            </a:r>
            <a:r>
              <a:rPr lang="en-US" altLang="en-US" sz="1500" dirty="0"/>
              <a:t>NAM Coordination introduces the exchange of new ATC messages via NAM Direct IP for automated radar handoff (SIG 1815)</a:t>
            </a:r>
            <a:endParaRPr lang="en-US" altLang="en-US" sz="1600" dirty="0"/>
          </a:p>
          <a:p>
            <a:pPr>
              <a:spcBef>
                <a:spcPts val="0"/>
              </a:spcBef>
              <a:defRPr/>
            </a:pPr>
            <a:r>
              <a:rPr lang="en-US" altLang="en-US" sz="1700" dirty="0"/>
              <a:t>NAM Direct IP and migration of existing messages (SIG 1814) targeted for deployment ~2020</a:t>
            </a:r>
          </a:p>
          <a:p>
            <a:pPr>
              <a:spcBef>
                <a:spcPts val="0"/>
              </a:spcBef>
              <a:defRPr/>
            </a:pPr>
            <a:r>
              <a:rPr lang="en-US" altLang="en-US" sz="1700" dirty="0"/>
              <a:t>New automated handoff messages (SIG 1815) targeted for deployment ~2021</a:t>
            </a:r>
          </a:p>
        </p:txBody>
      </p:sp>
      <p:sp>
        <p:nvSpPr>
          <p:cNvPr id="4" name="Slide Number Placeholder 3">
            <a:extLst>
              <a:ext uri="{FF2B5EF4-FFF2-40B4-BE49-F238E27FC236}">
                <a16:creationId xmlns:a16="http://schemas.microsoft.com/office/drawing/2014/main" id="{A1407C10-A730-2848-A3FF-DE7A30BC8ECB}"/>
              </a:ext>
            </a:extLst>
          </p:cNvPr>
          <p:cNvSpPr>
            <a:spLocks noGrp="1"/>
          </p:cNvSpPr>
          <p:nvPr>
            <p:ph type="sldNum" sz="quarter" idx="10"/>
          </p:nvPr>
        </p:nvSpPr>
        <p:spPr/>
        <p:txBody>
          <a:bodyPr/>
          <a:lstStyle/>
          <a:p>
            <a:pPr>
              <a:defRPr/>
            </a:pPr>
            <a:fld id="{2AC530C9-5C5F-9F45-9B53-9285CC731AD3}" type="slidenum">
              <a:rPr lang="en-US" altLang="en-US" smtClean="0"/>
              <a:pPr>
                <a:defRPr/>
              </a:pPr>
              <a:t>4</a:t>
            </a:fld>
            <a:endParaRPr lang="en-US" altLang="en-US" dirty="0"/>
          </a:p>
        </p:txBody>
      </p:sp>
    </p:spTree>
    <p:extLst>
      <p:ext uri="{BB962C8B-B14F-4D97-AF65-F5344CB8AC3E}">
        <p14:creationId xmlns:p14="http://schemas.microsoft.com/office/powerpoint/2010/main" val="25630746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964" y="484925"/>
            <a:ext cx="8229600" cy="342900"/>
          </a:xfrm>
        </p:spPr>
        <p:txBody>
          <a:bodyPr/>
          <a:lstStyle/>
          <a:p>
            <a:r>
              <a:rPr lang="en-US" sz="2800" dirty="0"/>
              <a:t>SIG 1815 – Auto Handoff Display</a:t>
            </a:r>
          </a:p>
        </p:txBody>
      </p:sp>
      <p:sp>
        <p:nvSpPr>
          <p:cNvPr id="3" name="Content Placeholder 2"/>
          <p:cNvSpPr>
            <a:spLocks noGrp="1"/>
          </p:cNvSpPr>
          <p:nvPr>
            <p:ph idx="1"/>
          </p:nvPr>
        </p:nvSpPr>
        <p:spPr>
          <a:xfrm>
            <a:off x="393107" y="1459566"/>
            <a:ext cx="8338457" cy="3940628"/>
          </a:xfrm>
        </p:spPr>
        <p:txBody>
          <a:bodyPr/>
          <a:lstStyle/>
          <a:p>
            <a:pPr>
              <a:spcBef>
                <a:spcPts val="0"/>
              </a:spcBef>
            </a:pPr>
            <a:r>
              <a:rPr lang="en-CA" sz="1700" dirty="0"/>
              <a:t>The existing Field E handoff display items are reused for handoffs with CAATS:</a:t>
            </a:r>
          </a:p>
          <a:p>
            <a:pPr lvl="1">
              <a:spcBef>
                <a:spcPts val="0"/>
              </a:spcBef>
            </a:pPr>
            <a:r>
              <a:rPr lang="en-CA" sz="1400" dirty="0"/>
              <a:t>Handoff status qualifier (H, O, K).</a:t>
            </a:r>
          </a:p>
          <a:p>
            <a:pPr lvl="1">
              <a:spcBef>
                <a:spcPts val="0"/>
              </a:spcBef>
            </a:pPr>
            <a:r>
              <a:rPr lang="en-CA" sz="1400" dirty="0"/>
              <a:t>OLD: indicates track update data from CAATS (RTU message) is not being received in a timely manner during handoff.</a:t>
            </a:r>
          </a:p>
          <a:p>
            <a:pPr lvl="1">
              <a:spcBef>
                <a:spcPts val="0"/>
              </a:spcBef>
            </a:pPr>
            <a:r>
              <a:rPr lang="en-CA" sz="1400" dirty="0"/>
              <a:t>FAIL: indicates a handoff initiate message (RTI) or handoff accept message (RTA) has been rejected.</a:t>
            </a:r>
          </a:p>
          <a:p>
            <a:pPr lvl="1">
              <a:spcBef>
                <a:spcPts val="0"/>
              </a:spcBef>
            </a:pPr>
            <a:r>
              <a:rPr lang="en-CA" sz="1400" dirty="0"/>
              <a:t>DATA: Displayed during a handoff where the local ERAM is not tracking the flight.</a:t>
            </a:r>
          </a:p>
          <a:p>
            <a:pPr lvl="1">
              <a:spcBef>
                <a:spcPts val="0"/>
              </a:spcBef>
            </a:pPr>
            <a:r>
              <a:rPr lang="en-CA" sz="1400" dirty="0"/>
              <a:t>MISM: Displayed during handoff when the track data received in an RTU from the handoff originator does not match the local track data.</a:t>
            </a:r>
          </a:p>
        </p:txBody>
      </p:sp>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9665" y="3818334"/>
            <a:ext cx="3064669" cy="778669"/>
          </a:xfrm>
          <a:prstGeom prst="rect">
            <a:avLst/>
          </a:prstGeom>
          <a:noFill/>
          <a:ln>
            <a:noFill/>
          </a:ln>
        </p:spPr>
      </p:pic>
      <p:sp>
        <p:nvSpPr>
          <p:cNvPr id="5" name="Slide Number Placeholder 4">
            <a:extLst>
              <a:ext uri="{FF2B5EF4-FFF2-40B4-BE49-F238E27FC236}">
                <a16:creationId xmlns:a16="http://schemas.microsoft.com/office/drawing/2014/main" id="{717DE15A-FDF2-8144-8D7F-9DB47A6E5BF0}"/>
              </a:ext>
            </a:extLst>
          </p:cNvPr>
          <p:cNvSpPr>
            <a:spLocks noGrp="1"/>
          </p:cNvSpPr>
          <p:nvPr>
            <p:ph type="sldNum" sz="quarter" idx="10"/>
          </p:nvPr>
        </p:nvSpPr>
        <p:spPr/>
        <p:txBody>
          <a:bodyPr/>
          <a:lstStyle/>
          <a:p>
            <a:pPr>
              <a:defRPr/>
            </a:pPr>
            <a:fld id="{2AC530C9-5C5F-9F45-9B53-9285CC731AD3}" type="slidenum">
              <a:rPr lang="en-US" altLang="en-US" smtClean="0"/>
              <a:pPr>
                <a:defRPr/>
              </a:pPr>
              <a:t>40</a:t>
            </a:fld>
            <a:endParaRPr lang="en-US" altLang="en-US" dirty="0"/>
          </a:p>
        </p:txBody>
      </p:sp>
    </p:spTree>
    <p:extLst>
      <p:ext uri="{BB962C8B-B14F-4D97-AF65-F5344CB8AC3E}">
        <p14:creationId xmlns:p14="http://schemas.microsoft.com/office/powerpoint/2010/main" val="2220525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791" y="1087708"/>
            <a:ext cx="8229600" cy="342900"/>
          </a:xfrm>
        </p:spPr>
        <p:txBody>
          <a:bodyPr/>
          <a:lstStyle/>
          <a:p>
            <a:r>
              <a:rPr lang="en-US" sz="2400" dirty="0"/>
              <a:t>SIG 1815 – Auto Handoff Display (continued)</a:t>
            </a:r>
          </a:p>
        </p:txBody>
      </p:sp>
      <p:sp>
        <p:nvSpPr>
          <p:cNvPr id="3" name="Content Placeholder 2"/>
          <p:cNvSpPr>
            <a:spLocks noGrp="1"/>
          </p:cNvSpPr>
          <p:nvPr>
            <p:ph idx="1"/>
          </p:nvPr>
        </p:nvSpPr>
        <p:spPr>
          <a:xfrm>
            <a:off x="393107" y="1685990"/>
            <a:ext cx="8338457" cy="621688"/>
          </a:xfrm>
        </p:spPr>
        <p:txBody>
          <a:bodyPr/>
          <a:lstStyle/>
          <a:p>
            <a:pPr>
              <a:spcBef>
                <a:spcPts val="0"/>
              </a:spcBef>
            </a:pPr>
            <a:r>
              <a:rPr lang="en-US" sz="1400" dirty="0"/>
              <a:t>The single-letter CAATS facility ID and the two-letter CAATS sector ID will appear in the following lists and displays:</a:t>
            </a:r>
          </a:p>
          <a:p>
            <a:pPr marL="342900" lvl="1" indent="0">
              <a:lnSpc>
                <a:spcPts val="1500"/>
              </a:lnSpc>
              <a:buNone/>
              <a:defRPr/>
            </a:pPr>
            <a:endParaRPr lang="en-CA" altLang="en-US" sz="1200" dirty="0"/>
          </a:p>
          <a:p>
            <a:pPr marL="342900" lvl="1" indent="0">
              <a:lnSpc>
                <a:spcPts val="1500"/>
              </a:lnSpc>
              <a:buNone/>
              <a:defRPr/>
            </a:pPr>
            <a:endParaRPr lang="en-US" altLang="en-US" sz="1200" dirty="0"/>
          </a:p>
        </p:txBody>
      </p:sp>
      <p:pic>
        <p:nvPicPr>
          <p:cNvPr id="6" name="Picture 5"/>
          <p:cNvPicPr>
            <a:picLocks noChangeAspect="1"/>
          </p:cNvPicPr>
          <p:nvPr/>
        </p:nvPicPr>
        <p:blipFill>
          <a:blip r:embed="rId3"/>
          <a:stretch>
            <a:fillRect/>
          </a:stretch>
        </p:blipFill>
        <p:spPr>
          <a:xfrm>
            <a:off x="691788" y="4556734"/>
            <a:ext cx="7626494" cy="339794"/>
          </a:xfrm>
          <a:prstGeom prst="rect">
            <a:avLst/>
          </a:prstGeom>
        </p:spPr>
      </p:pic>
      <p:sp>
        <p:nvSpPr>
          <p:cNvPr id="7" name="Content Placeholder 2"/>
          <p:cNvSpPr txBox="1">
            <a:spLocks/>
          </p:cNvSpPr>
          <p:nvPr/>
        </p:nvSpPr>
        <p:spPr bwMode="auto">
          <a:xfrm>
            <a:off x="507406" y="4233646"/>
            <a:ext cx="8338457" cy="310844"/>
          </a:xfrm>
          <a:prstGeom prst="rect">
            <a:avLst/>
          </a:prstGeom>
          <a:noFill/>
          <a:ln w="12700">
            <a:noFill/>
            <a:miter lim="800000"/>
            <a:headEnd/>
            <a:tailEnd/>
          </a:ln>
        </p:spPr>
        <p:txBody>
          <a:bodyPr vert="horz" wrap="square" lIns="67866" tIns="33338" rIns="67866" bIns="33338" numCol="1" anchor="t" anchorCtr="0" compatLnSpc="1">
            <a:prstTxWarp prst="textNoShape">
              <a:avLst/>
            </a:prstTxWarp>
          </a:bodyPr>
          <a:lstStyle>
            <a:lvl1pPr marL="342900" indent="-342900" algn="l" rtl="0" eaLnBrk="0" fontAlgn="base" hangingPunct="0">
              <a:lnSpc>
                <a:spcPct val="90000"/>
              </a:lnSpc>
              <a:spcBef>
                <a:spcPct val="30000"/>
              </a:spcBef>
              <a:spcAft>
                <a:spcPct val="0"/>
              </a:spcAft>
              <a:buSzPct val="100000"/>
              <a:buChar char="•"/>
              <a:defRPr b="1">
                <a:solidFill>
                  <a:schemeClr val="tx1"/>
                </a:solidFill>
                <a:latin typeface="+mn-lt"/>
                <a:ea typeface="+mn-ea"/>
                <a:cs typeface="+mn-cs"/>
              </a:defRPr>
            </a:lvl1pPr>
            <a:lvl2pPr marL="800100" indent="-342900" algn="l" rtl="0" eaLnBrk="0" fontAlgn="base" hangingPunct="0">
              <a:lnSpc>
                <a:spcPct val="90000"/>
              </a:lnSpc>
              <a:spcBef>
                <a:spcPct val="30000"/>
              </a:spcBef>
              <a:spcAft>
                <a:spcPct val="0"/>
              </a:spcAft>
              <a:buSzPct val="100000"/>
              <a:buChar char="–"/>
              <a:defRPr>
                <a:solidFill>
                  <a:schemeClr val="tx1"/>
                </a:solidFill>
                <a:latin typeface="+mn-lt"/>
              </a:defRPr>
            </a:lvl2pPr>
            <a:lvl3pPr marL="1257300" indent="-342900" algn="l" rtl="0" eaLnBrk="0" fontAlgn="base" hangingPunct="0">
              <a:lnSpc>
                <a:spcPct val="90000"/>
              </a:lnSpc>
              <a:spcBef>
                <a:spcPct val="30000"/>
              </a:spcBef>
              <a:spcAft>
                <a:spcPct val="0"/>
              </a:spcAft>
              <a:buSzPct val="100000"/>
              <a:buChar char="•"/>
              <a:defRPr>
                <a:solidFill>
                  <a:schemeClr val="tx1"/>
                </a:solidFill>
                <a:latin typeface="+mn-lt"/>
              </a:defRPr>
            </a:lvl3pPr>
            <a:lvl4pPr marL="1657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4pPr>
            <a:lvl5pPr marL="21145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5pPr>
            <a:lvl6pPr marL="25717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6pPr>
            <a:lvl7pPr marL="30289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7pPr>
            <a:lvl8pPr marL="34861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8pPr>
            <a:lvl9pPr marL="3943350" indent="-285750" algn="l" rtl="0" eaLnBrk="0" fontAlgn="base" hangingPunct="0">
              <a:lnSpc>
                <a:spcPct val="90000"/>
              </a:lnSpc>
              <a:spcBef>
                <a:spcPct val="30000"/>
              </a:spcBef>
              <a:spcAft>
                <a:spcPct val="0"/>
              </a:spcAft>
              <a:buSzPct val="100000"/>
              <a:buFont typeface="Arial" charset="0"/>
              <a:buChar char="•"/>
              <a:defRPr sz="1600">
                <a:solidFill>
                  <a:schemeClr val="tx1"/>
                </a:solidFill>
                <a:latin typeface="+mn-lt"/>
              </a:defRPr>
            </a:lvl9pPr>
          </a:lstStyle>
          <a:p>
            <a:pPr>
              <a:lnSpc>
                <a:spcPts val="1500"/>
              </a:lnSpc>
              <a:defRPr/>
            </a:pPr>
            <a:r>
              <a:rPr lang="en-CA" altLang="en-US" sz="1400" kern="0" dirty="0"/>
              <a:t>Aircraft List entry example:</a:t>
            </a:r>
          </a:p>
        </p:txBody>
      </p:sp>
      <p:graphicFrame>
        <p:nvGraphicFramePr>
          <p:cNvPr id="9" name="Table 8"/>
          <p:cNvGraphicFramePr>
            <a:graphicFrameLocks noGrp="1"/>
          </p:cNvGraphicFramePr>
          <p:nvPr>
            <p:extLst/>
          </p:nvPr>
        </p:nvGraphicFramePr>
        <p:xfrm>
          <a:off x="1505608" y="2194946"/>
          <a:ext cx="5480192" cy="1701105"/>
        </p:xfrm>
        <a:graphic>
          <a:graphicData uri="http://schemas.openxmlformats.org/drawingml/2006/table">
            <a:tbl>
              <a:tblPr firstRow="1" firstCol="1" bandRow="1"/>
              <a:tblGrid>
                <a:gridCol w="2177943">
                  <a:extLst>
                    <a:ext uri="{9D8B030D-6E8A-4147-A177-3AD203B41FA5}">
                      <a16:colId xmlns:a16="http://schemas.microsoft.com/office/drawing/2014/main" val="20000"/>
                    </a:ext>
                  </a:extLst>
                </a:gridCol>
                <a:gridCol w="1638275">
                  <a:extLst>
                    <a:ext uri="{9D8B030D-6E8A-4147-A177-3AD203B41FA5}">
                      <a16:colId xmlns:a16="http://schemas.microsoft.com/office/drawing/2014/main" val="20001"/>
                    </a:ext>
                  </a:extLst>
                </a:gridCol>
                <a:gridCol w="1663974">
                  <a:extLst>
                    <a:ext uri="{9D8B030D-6E8A-4147-A177-3AD203B41FA5}">
                      <a16:colId xmlns:a16="http://schemas.microsoft.com/office/drawing/2014/main" val="20002"/>
                    </a:ext>
                  </a:extLst>
                </a:gridCol>
              </a:tblGrid>
              <a:tr h="328145">
                <a:tc>
                  <a:txBody>
                    <a:bodyPr/>
                    <a:lstStyle/>
                    <a:p>
                      <a:pPr marL="0" marR="0" algn="ctr">
                        <a:spcBef>
                          <a:spcPts val="0"/>
                        </a:spcBef>
                        <a:spcAft>
                          <a:spcPts val="0"/>
                        </a:spcAft>
                      </a:pPr>
                      <a:r>
                        <a:rPr lang="en-CA" sz="800" b="1" dirty="0">
                          <a:effectLst/>
                          <a:latin typeface="Arial"/>
                          <a:ea typeface="Times New Roman"/>
                          <a:cs typeface="Times New Roman"/>
                        </a:rPr>
                        <a:t>List/View</a:t>
                      </a:r>
                      <a:endParaRPr lang="en-US" sz="800" dirty="0">
                        <a:effectLst/>
                        <a:latin typeface="Arial"/>
                        <a:ea typeface="Times New Roman"/>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gn="ctr">
                        <a:spcBef>
                          <a:spcPts val="0"/>
                        </a:spcBef>
                        <a:spcAft>
                          <a:spcPts val="0"/>
                        </a:spcAft>
                      </a:pPr>
                      <a:r>
                        <a:rPr lang="en-US" sz="800" b="1">
                          <a:effectLst/>
                          <a:latin typeface="Arial"/>
                          <a:ea typeface="Times New Roman"/>
                          <a:cs typeface="Times New Roman"/>
                        </a:rPr>
                        <a:t>R-Position</a:t>
                      </a:r>
                      <a:endParaRPr lang="en-US" sz="800">
                        <a:effectLst/>
                        <a:latin typeface="Arial"/>
                        <a:ea typeface="Times New Roman"/>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gn="ctr">
                        <a:spcBef>
                          <a:spcPts val="0"/>
                        </a:spcBef>
                        <a:spcAft>
                          <a:spcPts val="0"/>
                        </a:spcAft>
                      </a:pPr>
                      <a:r>
                        <a:rPr lang="en-US" sz="800" b="1">
                          <a:effectLst/>
                          <a:latin typeface="Arial"/>
                          <a:ea typeface="Times New Roman"/>
                          <a:cs typeface="Times New Roman"/>
                        </a:rPr>
                        <a:t>D-Position</a:t>
                      </a:r>
                      <a:endParaRPr lang="en-US" sz="800">
                        <a:effectLst/>
                        <a:latin typeface="Arial"/>
                        <a:ea typeface="Times New Roman"/>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extLst>
                  <a:ext uri="{0D108BD9-81ED-4DB2-BD59-A6C34878D82A}">
                    <a16:rowId xmlns:a16="http://schemas.microsoft.com/office/drawing/2014/main" val="10000"/>
                  </a:ext>
                </a:extLst>
              </a:tr>
              <a:tr h="171620">
                <a:tc>
                  <a:txBody>
                    <a:bodyPr/>
                    <a:lstStyle/>
                    <a:p>
                      <a:pPr marL="0" marR="0">
                        <a:spcBef>
                          <a:spcPts val="0"/>
                        </a:spcBef>
                        <a:spcAft>
                          <a:spcPts val="0"/>
                        </a:spcAft>
                      </a:pPr>
                      <a:r>
                        <a:rPr lang="en-US" sz="800">
                          <a:effectLst/>
                          <a:latin typeface="Arial"/>
                          <a:ea typeface="Times New Roman"/>
                          <a:cs typeface="Times New Roman"/>
                        </a:rPr>
                        <a:t>Auto Handoff Inhibit List</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a:effectLst/>
                          <a:latin typeface="Arial"/>
                          <a:ea typeface="Times New Roman"/>
                          <a:cs typeface="Times New Roman"/>
                        </a:rPr>
                        <a:t>Yes</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a:effectLst/>
                          <a:latin typeface="Arial"/>
                          <a:ea typeface="Times New Roman"/>
                          <a:cs typeface="Times New Roman"/>
                        </a:rPr>
                        <a:t>No</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1620">
                <a:tc>
                  <a:txBody>
                    <a:bodyPr/>
                    <a:lstStyle/>
                    <a:p>
                      <a:pPr marL="0" marR="0">
                        <a:spcBef>
                          <a:spcPts val="0"/>
                        </a:spcBef>
                        <a:spcAft>
                          <a:spcPts val="0"/>
                        </a:spcAft>
                      </a:pPr>
                      <a:r>
                        <a:rPr lang="en-US" sz="800">
                          <a:effectLst/>
                          <a:latin typeface="Arial"/>
                          <a:ea typeface="Times New Roman"/>
                          <a:cs typeface="Times New Roman"/>
                        </a:rPr>
                        <a:t>Continuous Flight Plan Readout (CRF) View</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a:effectLst/>
                          <a:latin typeface="Arial"/>
                          <a:ea typeface="Times New Roman"/>
                          <a:cs typeface="Times New Roman"/>
                        </a:rPr>
                        <a:t>Yes</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a:effectLst/>
                          <a:latin typeface="Arial"/>
                          <a:ea typeface="Times New Roman"/>
                          <a:cs typeface="Times New Roman"/>
                        </a:rPr>
                        <a:t>No</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1620">
                <a:tc>
                  <a:txBody>
                    <a:bodyPr/>
                    <a:lstStyle/>
                    <a:p>
                      <a:pPr marL="0" marR="0">
                        <a:spcBef>
                          <a:spcPts val="0"/>
                        </a:spcBef>
                        <a:spcAft>
                          <a:spcPts val="0"/>
                        </a:spcAft>
                      </a:pPr>
                      <a:r>
                        <a:rPr lang="en-US" sz="800" dirty="0">
                          <a:effectLst/>
                          <a:latin typeface="Arial"/>
                          <a:ea typeface="Times New Roman"/>
                          <a:cs typeface="Times New Roman"/>
                        </a:rPr>
                        <a:t>Conflict Alert View</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a:effectLst/>
                          <a:latin typeface="Arial"/>
                          <a:ea typeface="Times New Roman"/>
                          <a:cs typeface="Times New Roman"/>
                        </a:rPr>
                        <a:t>Yes</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a:effectLst/>
                          <a:latin typeface="Arial"/>
                          <a:ea typeface="Times New Roman"/>
                          <a:cs typeface="Times New Roman"/>
                        </a:rPr>
                        <a:t>No</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1620">
                <a:tc>
                  <a:txBody>
                    <a:bodyPr/>
                    <a:lstStyle/>
                    <a:p>
                      <a:pPr marL="0" marR="0">
                        <a:spcBef>
                          <a:spcPts val="0"/>
                        </a:spcBef>
                        <a:spcAft>
                          <a:spcPts val="0"/>
                        </a:spcAft>
                      </a:pPr>
                      <a:r>
                        <a:rPr lang="en-US" sz="800">
                          <a:effectLst/>
                          <a:latin typeface="Arial"/>
                          <a:ea typeface="Times New Roman"/>
                          <a:cs typeface="Times New Roman"/>
                        </a:rPr>
                        <a:t>Hold View</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a:effectLst/>
                          <a:latin typeface="Arial"/>
                          <a:ea typeface="Times New Roman"/>
                          <a:cs typeface="Times New Roman"/>
                        </a:rPr>
                        <a:t>Yes</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a:effectLst/>
                          <a:latin typeface="Arial"/>
                          <a:ea typeface="Times New Roman"/>
                          <a:cs typeface="Times New Roman"/>
                        </a:rPr>
                        <a:t>No</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71620">
                <a:tc>
                  <a:txBody>
                    <a:bodyPr/>
                    <a:lstStyle/>
                    <a:p>
                      <a:pPr marL="0" marR="0">
                        <a:spcBef>
                          <a:spcPts val="0"/>
                        </a:spcBef>
                        <a:spcAft>
                          <a:spcPts val="0"/>
                        </a:spcAft>
                      </a:pPr>
                      <a:r>
                        <a:rPr lang="en-US" sz="800">
                          <a:effectLst/>
                          <a:latin typeface="Arial"/>
                          <a:ea typeface="Times New Roman"/>
                          <a:cs typeface="Times New Roman"/>
                        </a:rPr>
                        <a:t>Aircraft List</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dirty="0">
                          <a:effectLst/>
                          <a:latin typeface="Arial"/>
                          <a:ea typeface="Times New Roman"/>
                          <a:cs typeface="Times New Roman"/>
                        </a:rPr>
                        <a:t>No</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a:effectLst/>
                          <a:latin typeface="Arial"/>
                          <a:ea typeface="Times New Roman"/>
                          <a:cs typeface="Times New Roman"/>
                        </a:rPr>
                        <a:t>Yes</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71620">
                <a:tc>
                  <a:txBody>
                    <a:bodyPr/>
                    <a:lstStyle/>
                    <a:p>
                      <a:pPr marL="0" marR="0">
                        <a:spcBef>
                          <a:spcPts val="0"/>
                        </a:spcBef>
                        <a:spcAft>
                          <a:spcPts val="0"/>
                        </a:spcAft>
                      </a:pPr>
                      <a:r>
                        <a:rPr lang="en-US" sz="800">
                          <a:effectLst/>
                          <a:latin typeface="Arial"/>
                          <a:ea typeface="Times New Roman"/>
                          <a:cs typeface="Times New Roman"/>
                        </a:rPr>
                        <a:t>Plans Display</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dirty="0">
                          <a:effectLst/>
                          <a:latin typeface="Arial"/>
                          <a:ea typeface="Times New Roman"/>
                          <a:cs typeface="Times New Roman"/>
                        </a:rPr>
                        <a:t>No</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a:effectLst/>
                          <a:latin typeface="Arial"/>
                          <a:ea typeface="Times New Roman"/>
                          <a:cs typeface="Times New Roman"/>
                        </a:rPr>
                        <a:t>Yes</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71620">
                <a:tc>
                  <a:txBody>
                    <a:bodyPr/>
                    <a:lstStyle/>
                    <a:p>
                      <a:pPr marL="0" marR="0">
                        <a:spcBef>
                          <a:spcPts val="0"/>
                        </a:spcBef>
                        <a:spcAft>
                          <a:spcPts val="0"/>
                        </a:spcAft>
                      </a:pPr>
                      <a:r>
                        <a:rPr lang="en-US" sz="800">
                          <a:effectLst/>
                          <a:latin typeface="Arial"/>
                          <a:ea typeface="Times New Roman"/>
                          <a:cs typeface="Times New Roman"/>
                        </a:rPr>
                        <a:t>Message Out</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dirty="0">
                          <a:effectLst/>
                          <a:latin typeface="Arial"/>
                          <a:ea typeface="Times New Roman"/>
                          <a:cs typeface="Times New Roman"/>
                        </a:rPr>
                        <a:t>Yes</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dirty="0">
                          <a:effectLst/>
                          <a:latin typeface="Arial"/>
                          <a:ea typeface="Times New Roman"/>
                          <a:cs typeface="Times New Roman"/>
                        </a:rPr>
                        <a:t>Yes</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71620">
                <a:tc>
                  <a:txBody>
                    <a:bodyPr/>
                    <a:lstStyle/>
                    <a:p>
                      <a:pPr marL="0" marR="0">
                        <a:spcBef>
                          <a:spcPts val="0"/>
                        </a:spcBef>
                        <a:spcAft>
                          <a:spcPts val="0"/>
                        </a:spcAft>
                      </a:pPr>
                      <a:r>
                        <a:rPr lang="en-US" sz="800">
                          <a:effectLst/>
                          <a:latin typeface="Arial"/>
                          <a:ea typeface="Times New Roman"/>
                          <a:cs typeface="Times New Roman"/>
                        </a:rPr>
                        <a:t>Message History</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a:effectLst/>
                          <a:latin typeface="Arial"/>
                          <a:ea typeface="Times New Roman"/>
                          <a:cs typeface="Times New Roman"/>
                        </a:rPr>
                        <a:t>Yes</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800" dirty="0">
                          <a:effectLst/>
                          <a:latin typeface="Arial"/>
                          <a:ea typeface="Times New Roman"/>
                          <a:cs typeface="Times New Roman"/>
                        </a:rPr>
                        <a:t>Yes</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4" name="Oval 3"/>
          <p:cNvSpPr/>
          <p:nvPr/>
        </p:nvSpPr>
        <p:spPr bwMode="auto">
          <a:xfrm>
            <a:off x="2420006" y="4625873"/>
            <a:ext cx="662152" cy="201518"/>
          </a:xfrm>
          <a:prstGeom prst="ellipse">
            <a:avLst/>
          </a:prstGeom>
          <a:noFill/>
          <a:ln w="12700" cap="flat" cmpd="sng" algn="ctr">
            <a:solidFill>
              <a:srgbClr val="FF0000"/>
            </a:solidFill>
            <a:prstDash val="solid"/>
            <a:round/>
            <a:headEnd type="none" w="med" len="med"/>
            <a:tailEnd type="none" w="med" len="med"/>
          </a:ln>
          <a:effectLst/>
        </p:spPr>
        <p:txBody>
          <a:bodyPr vert="horz" wrap="square" lIns="61913" tIns="30956" rIns="61913" bIns="30956" numCol="1" rtlCol="0" anchor="ctr" anchorCtr="0" compatLnSpc="1">
            <a:prstTxWarp prst="textNoShape">
              <a:avLst/>
            </a:prstTxWarp>
            <a:spAutoFit/>
          </a:bodyPr>
          <a:lstStyle/>
          <a:p>
            <a:pPr algn="ctr" defTabSz="685800"/>
            <a:endParaRPr lang="en-US" sz="525" b="1"/>
          </a:p>
        </p:txBody>
      </p:sp>
      <p:sp>
        <p:nvSpPr>
          <p:cNvPr id="5" name="TextBox 4"/>
          <p:cNvSpPr txBox="1"/>
          <p:nvPr/>
        </p:nvSpPr>
        <p:spPr>
          <a:xfrm>
            <a:off x="3484180" y="5089459"/>
            <a:ext cx="3545971" cy="276999"/>
          </a:xfrm>
          <a:prstGeom prst="rect">
            <a:avLst/>
          </a:prstGeom>
          <a:noFill/>
        </p:spPr>
        <p:txBody>
          <a:bodyPr wrap="none" rtlCol="0">
            <a:spAutoFit/>
          </a:bodyPr>
          <a:lstStyle/>
          <a:p>
            <a:r>
              <a:rPr lang="en-CA" sz="1200" dirty="0"/>
              <a:t>Flight controlled by CAATS facility “L” sector “ND”</a:t>
            </a:r>
            <a:endParaRPr lang="en-US" sz="1200" dirty="0"/>
          </a:p>
        </p:txBody>
      </p:sp>
      <p:cxnSp>
        <p:nvCxnSpPr>
          <p:cNvPr id="10" name="Straight Arrow Connector 9"/>
          <p:cNvCxnSpPr>
            <a:stCxn id="5" idx="1"/>
          </p:cNvCxnSpPr>
          <p:nvPr/>
        </p:nvCxnSpPr>
        <p:spPr bwMode="auto">
          <a:xfrm flipH="1" flipV="1">
            <a:off x="2985187" y="4973704"/>
            <a:ext cx="498993" cy="254255"/>
          </a:xfrm>
          <a:prstGeom prst="straightConnector1">
            <a:avLst/>
          </a:prstGeom>
          <a:noFill/>
          <a:ln w="12700" cap="flat" cmpd="sng" algn="ctr">
            <a:solidFill>
              <a:schemeClr val="tx1"/>
            </a:solidFill>
            <a:prstDash val="solid"/>
            <a:round/>
            <a:headEnd type="none" w="med" len="med"/>
            <a:tailEnd type="arrow"/>
          </a:ln>
          <a:effectLst/>
        </p:spPr>
      </p:cxnSp>
      <p:sp>
        <p:nvSpPr>
          <p:cNvPr id="8" name="Slide Number Placeholder 7">
            <a:extLst>
              <a:ext uri="{FF2B5EF4-FFF2-40B4-BE49-F238E27FC236}">
                <a16:creationId xmlns:a16="http://schemas.microsoft.com/office/drawing/2014/main" id="{B5D606B5-1910-C940-995B-4782742280F0}"/>
              </a:ext>
            </a:extLst>
          </p:cNvPr>
          <p:cNvSpPr>
            <a:spLocks noGrp="1"/>
          </p:cNvSpPr>
          <p:nvPr>
            <p:ph type="sldNum" sz="quarter" idx="10"/>
          </p:nvPr>
        </p:nvSpPr>
        <p:spPr/>
        <p:txBody>
          <a:bodyPr/>
          <a:lstStyle/>
          <a:p>
            <a:pPr>
              <a:defRPr/>
            </a:pPr>
            <a:fld id="{2AC530C9-5C5F-9F45-9B53-9285CC731AD3}" type="slidenum">
              <a:rPr lang="en-US" altLang="en-US" smtClean="0"/>
              <a:pPr>
                <a:defRPr/>
              </a:pPr>
              <a:t>41</a:t>
            </a:fld>
            <a:endParaRPr lang="en-US" altLang="en-US" dirty="0"/>
          </a:p>
        </p:txBody>
      </p:sp>
    </p:spTree>
    <p:extLst>
      <p:ext uri="{BB962C8B-B14F-4D97-AF65-F5344CB8AC3E}">
        <p14:creationId xmlns:p14="http://schemas.microsoft.com/office/powerpoint/2010/main" val="23914835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964" y="539068"/>
            <a:ext cx="8229600" cy="342900"/>
          </a:xfrm>
        </p:spPr>
        <p:txBody>
          <a:bodyPr/>
          <a:lstStyle/>
          <a:p>
            <a:r>
              <a:rPr lang="en-US" sz="2800" dirty="0"/>
              <a:t>SIG 1815 – Auto Handoff Messages</a:t>
            </a:r>
          </a:p>
        </p:txBody>
      </p:sp>
      <p:sp>
        <p:nvSpPr>
          <p:cNvPr id="3" name="Content Placeholder 2"/>
          <p:cNvSpPr>
            <a:spLocks noGrp="1"/>
          </p:cNvSpPr>
          <p:nvPr>
            <p:ph idx="1"/>
          </p:nvPr>
        </p:nvSpPr>
        <p:spPr>
          <a:xfrm>
            <a:off x="393107" y="1294103"/>
            <a:ext cx="8338457" cy="3940628"/>
          </a:xfrm>
        </p:spPr>
        <p:txBody>
          <a:bodyPr/>
          <a:lstStyle/>
          <a:p>
            <a:pPr>
              <a:spcBef>
                <a:spcPts val="0"/>
              </a:spcBef>
              <a:defRPr/>
            </a:pPr>
            <a:r>
              <a:rPr lang="en-US" altLang="en-US" sz="1700" dirty="0"/>
              <a:t>Four New Auto Handoff Related Messages are exchanged between ERAM and CAATS:</a:t>
            </a:r>
          </a:p>
          <a:p>
            <a:pPr lvl="1">
              <a:spcBef>
                <a:spcPts val="0"/>
              </a:spcBef>
              <a:buFont typeface="+mj-lt"/>
              <a:buAutoNum type="arabicPeriod"/>
              <a:defRPr/>
            </a:pPr>
            <a:r>
              <a:rPr lang="en-US" altLang="en-US" sz="1400" dirty="0"/>
              <a:t>RTI: Radar Transfer Initiate</a:t>
            </a:r>
          </a:p>
          <a:p>
            <a:pPr lvl="2">
              <a:spcBef>
                <a:spcPts val="0"/>
              </a:spcBef>
              <a:defRPr/>
            </a:pPr>
            <a:r>
              <a:rPr lang="en-US" altLang="en-US" sz="1400" dirty="0"/>
              <a:t>The existing Logical Reject Message (LRM) is used for RTI rejection.</a:t>
            </a:r>
          </a:p>
          <a:p>
            <a:pPr lvl="1">
              <a:spcBef>
                <a:spcPts val="0"/>
              </a:spcBef>
              <a:buFont typeface="+mj-lt"/>
              <a:buAutoNum type="arabicPeriod"/>
              <a:defRPr/>
            </a:pPr>
            <a:r>
              <a:rPr lang="en-US" altLang="en-US" sz="1400" dirty="0"/>
              <a:t>RLA: Radar Handoff Logical Accept </a:t>
            </a:r>
          </a:p>
          <a:p>
            <a:pPr lvl="2">
              <a:spcBef>
                <a:spcPts val="0"/>
              </a:spcBef>
              <a:defRPr/>
            </a:pPr>
            <a:r>
              <a:rPr lang="en-US" altLang="en-US" sz="1400" dirty="0"/>
              <a:t>System generated acceptance response to a received RTI.</a:t>
            </a:r>
          </a:p>
          <a:p>
            <a:pPr lvl="1">
              <a:spcBef>
                <a:spcPts val="0"/>
              </a:spcBef>
              <a:buFont typeface="+mj-lt"/>
              <a:buAutoNum type="arabicPeriod"/>
              <a:defRPr/>
            </a:pPr>
            <a:r>
              <a:rPr lang="en-US" altLang="en-US" sz="1400" dirty="0"/>
              <a:t>RTU: Radar Track Update</a:t>
            </a:r>
          </a:p>
          <a:p>
            <a:pPr lvl="2">
              <a:spcBef>
                <a:spcPts val="0"/>
              </a:spcBef>
              <a:defRPr/>
            </a:pPr>
            <a:r>
              <a:rPr lang="en-US" altLang="en-US" sz="1400" dirty="0"/>
              <a:t>Adapted off for ERAM to CAATS during handoff.  CAATS currently does not receive track updates during inter-facility handoff.</a:t>
            </a:r>
          </a:p>
          <a:p>
            <a:pPr lvl="1">
              <a:spcBef>
                <a:spcPts val="0"/>
              </a:spcBef>
              <a:buFont typeface="+mj-lt"/>
              <a:buAutoNum type="arabicPeriod"/>
              <a:defRPr/>
            </a:pPr>
            <a:r>
              <a:rPr lang="en-US" altLang="en-US" sz="1400" dirty="0"/>
              <a:t>RTA: Radar Transfer Accept</a:t>
            </a:r>
          </a:p>
          <a:p>
            <a:pPr lvl="2">
              <a:spcBef>
                <a:spcPts val="0"/>
              </a:spcBef>
              <a:defRPr/>
            </a:pPr>
            <a:r>
              <a:rPr lang="en-US" altLang="en-US" sz="1400" dirty="0"/>
              <a:t>Controller generated handoff acceptance message.</a:t>
            </a:r>
          </a:p>
          <a:p>
            <a:pPr lvl="2">
              <a:spcBef>
                <a:spcPts val="0"/>
              </a:spcBef>
              <a:defRPr/>
            </a:pPr>
            <a:r>
              <a:rPr lang="en-US" altLang="en-US" sz="1400" dirty="0"/>
              <a:t>The existing Logical Accept Message (LAM) is used for RTA acceptance.</a:t>
            </a:r>
          </a:p>
          <a:p>
            <a:pPr lvl="2">
              <a:spcBef>
                <a:spcPts val="0"/>
              </a:spcBef>
              <a:defRPr/>
            </a:pPr>
            <a:r>
              <a:rPr lang="en-US" altLang="en-US" sz="1400" dirty="0"/>
              <a:t>The existing Logical Reject Message (LRM) is used for RTA rejection.</a:t>
            </a:r>
          </a:p>
          <a:p>
            <a:pPr lvl="1">
              <a:lnSpc>
                <a:spcPts val="1500"/>
              </a:lnSpc>
              <a:defRPr/>
            </a:pPr>
            <a:endParaRPr lang="en-CA" altLang="en-US" sz="1200" dirty="0"/>
          </a:p>
        </p:txBody>
      </p:sp>
      <p:sp>
        <p:nvSpPr>
          <p:cNvPr id="4" name="Slide Number Placeholder 3">
            <a:extLst>
              <a:ext uri="{FF2B5EF4-FFF2-40B4-BE49-F238E27FC236}">
                <a16:creationId xmlns:a16="http://schemas.microsoft.com/office/drawing/2014/main" id="{F395AA23-9CCD-A343-88DB-0F107A43BE87}"/>
              </a:ext>
            </a:extLst>
          </p:cNvPr>
          <p:cNvSpPr>
            <a:spLocks noGrp="1"/>
          </p:cNvSpPr>
          <p:nvPr>
            <p:ph type="sldNum" sz="quarter" idx="10"/>
          </p:nvPr>
        </p:nvSpPr>
        <p:spPr/>
        <p:txBody>
          <a:bodyPr/>
          <a:lstStyle/>
          <a:p>
            <a:pPr>
              <a:defRPr/>
            </a:pPr>
            <a:fld id="{2AC530C9-5C5F-9F45-9B53-9285CC731AD3}" type="slidenum">
              <a:rPr lang="en-US" altLang="en-US" smtClean="0"/>
              <a:pPr>
                <a:defRPr/>
              </a:pPr>
              <a:t>42</a:t>
            </a:fld>
            <a:endParaRPr lang="en-US" altLang="en-US" dirty="0"/>
          </a:p>
        </p:txBody>
      </p:sp>
    </p:spTree>
    <p:extLst>
      <p:ext uri="{BB962C8B-B14F-4D97-AF65-F5344CB8AC3E}">
        <p14:creationId xmlns:p14="http://schemas.microsoft.com/office/powerpoint/2010/main" val="41522950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642" y="266794"/>
            <a:ext cx="8802477" cy="342900"/>
          </a:xfrm>
        </p:spPr>
        <p:txBody>
          <a:bodyPr/>
          <a:lstStyle/>
          <a:p>
            <a:r>
              <a:rPr lang="en-US" sz="2600" dirty="0">
                <a:solidFill>
                  <a:schemeClr val="accent1">
                    <a:lumMod val="75000"/>
                  </a:schemeClr>
                </a:solidFill>
              </a:rPr>
              <a:t>SIG 1815 – Auto Handoff Sequence Diagrams 1 of 4</a:t>
            </a:r>
          </a:p>
        </p:txBody>
      </p:sp>
      <p:sp>
        <p:nvSpPr>
          <p:cNvPr id="3" name="Content Placeholder 2"/>
          <p:cNvSpPr>
            <a:spLocks noGrp="1"/>
          </p:cNvSpPr>
          <p:nvPr>
            <p:ph idx="1"/>
          </p:nvPr>
        </p:nvSpPr>
        <p:spPr>
          <a:xfrm>
            <a:off x="292133" y="962380"/>
            <a:ext cx="8338457" cy="266964"/>
          </a:xfrm>
        </p:spPr>
        <p:txBody>
          <a:bodyPr/>
          <a:lstStyle/>
          <a:p>
            <a:pPr marL="0" indent="0" algn="ctr">
              <a:lnSpc>
                <a:spcPts val="1200"/>
              </a:lnSpc>
              <a:buNone/>
            </a:pPr>
            <a:r>
              <a:rPr lang="en-CA" altLang="en-US" sz="1700" dirty="0"/>
              <a:t>Sequence diagrams – ERAM Initiate Handoff to CAATS</a:t>
            </a:r>
            <a:endParaRPr lang="en-US" altLang="en-US" sz="1700" dirty="0"/>
          </a:p>
        </p:txBody>
      </p:sp>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628" y="1375953"/>
            <a:ext cx="8830491" cy="4406537"/>
          </a:xfrm>
          <a:prstGeom prst="rect">
            <a:avLst/>
          </a:prstGeom>
          <a:noFill/>
          <a:ln>
            <a:noFill/>
          </a:ln>
        </p:spPr>
      </p:pic>
      <p:sp>
        <p:nvSpPr>
          <p:cNvPr id="5" name="Slide Number Placeholder 4">
            <a:extLst>
              <a:ext uri="{FF2B5EF4-FFF2-40B4-BE49-F238E27FC236}">
                <a16:creationId xmlns:a16="http://schemas.microsoft.com/office/drawing/2014/main" id="{2486F57C-FCEB-2845-812E-44D46AEF03CB}"/>
              </a:ext>
            </a:extLst>
          </p:cNvPr>
          <p:cNvSpPr>
            <a:spLocks noGrp="1"/>
          </p:cNvSpPr>
          <p:nvPr>
            <p:ph type="sldNum" sz="quarter" idx="10"/>
          </p:nvPr>
        </p:nvSpPr>
        <p:spPr/>
        <p:txBody>
          <a:bodyPr/>
          <a:lstStyle/>
          <a:p>
            <a:pPr>
              <a:defRPr/>
            </a:pPr>
            <a:fld id="{2AC530C9-5C5F-9F45-9B53-9285CC731AD3}" type="slidenum">
              <a:rPr lang="en-US" altLang="en-US" smtClean="0"/>
              <a:pPr>
                <a:defRPr/>
              </a:pPr>
              <a:t>43</a:t>
            </a:fld>
            <a:endParaRPr lang="en-US" altLang="en-US" dirty="0"/>
          </a:p>
        </p:txBody>
      </p:sp>
    </p:spTree>
    <p:extLst>
      <p:ext uri="{BB962C8B-B14F-4D97-AF65-F5344CB8AC3E}">
        <p14:creationId xmlns:p14="http://schemas.microsoft.com/office/powerpoint/2010/main" val="12250799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405" y="321589"/>
            <a:ext cx="8626207" cy="342900"/>
          </a:xfrm>
        </p:spPr>
        <p:txBody>
          <a:bodyPr/>
          <a:lstStyle/>
          <a:p>
            <a:r>
              <a:rPr lang="en-US" sz="2600" dirty="0">
                <a:solidFill>
                  <a:schemeClr val="accent1">
                    <a:lumMod val="75000"/>
                  </a:schemeClr>
                </a:solidFill>
              </a:rPr>
              <a:t>SIG 1815 – Auto Handoff Sequence Diagrams 2 of 4</a:t>
            </a:r>
          </a:p>
        </p:txBody>
      </p:sp>
      <p:sp>
        <p:nvSpPr>
          <p:cNvPr id="3" name="Content Placeholder 2"/>
          <p:cNvSpPr>
            <a:spLocks noGrp="1"/>
          </p:cNvSpPr>
          <p:nvPr>
            <p:ph idx="1"/>
          </p:nvPr>
        </p:nvSpPr>
        <p:spPr>
          <a:xfrm>
            <a:off x="455418" y="1119015"/>
            <a:ext cx="8338457" cy="266964"/>
          </a:xfrm>
        </p:spPr>
        <p:txBody>
          <a:bodyPr/>
          <a:lstStyle/>
          <a:p>
            <a:pPr marL="0" indent="0" algn="ctr">
              <a:lnSpc>
                <a:spcPts val="1200"/>
              </a:lnSpc>
              <a:buNone/>
            </a:pPr>
            <a:r>
              <a:rPr lang="en-CA" altLang="en-US" sz="1700" dirty="0"/>
              <a:t>Sequence Diagrams – CAATS Handoff Acceptance</a:t>
            </a:r>
            <a:endParaRPr lang="en-US" altLang="en-US" sz="1700" dirty="0"/>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8541" y="1385980"/>
            <a:ext cx="7117491" cy="4236344"/>
          </a:xfrm>
          <a:prstGeom prst="rect">
            <a:avLst/>
          </a:prstGeom>
          <a:noFill/>
          <a:ln>
            <a:noFill/>
          </a:ln>
        </p:spPr>
      </p:pic>
    </p:spTree>
    <p:extLst>
      <p:ext uri="{BB962C8B-B14F-4D97-AF65-F5344CB8AC3E}">
        <p14:creationId xmlns:p14="http://schemas.microsoft.com/office/powerpoint/2010/main" val="3781026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770" y="321589"/>
            <a:ext cx="8338457" cy="342900"/>
          </a:xfrm>
        </p:spPr>
        <p:txBody>
          <a:bodyPr/>
          <a:lstStyle/>
          <a:p>
            <a:r>
              <a:rPr lang="en-US" sz="2600" dirty="0">
                <a:solidFill>
                  <a:schemeClr val="accent1">
                    <a:lumMod val="75000"/>
                  </a:schemeClr>
                </a:solidFill>
              </a:rPr>
              <a:t>SIG 1815 – Auto Handoff Sequence Diagrams 3 of 4</a:t>
            </a:r>
          </a:p>
        </p:txBody>
      </p:sp>
      <p:sp>
        <p:nvSpPr>
          <p:cNvPr id="3" name="Content Placeholder 2"/>
          <p:cNvSpPr>
            <a:spLocks noGrp="1"/>
          </p:cNvSpPr>
          <p:nvPr>
            <p:ph idx="1"/>
          </p:nvPr>
        </p:nvSpPr>
        <p:spPr>
          <a:xfrm>
            <a:off x="402771" y="910612"/>
            <a:ext cx="8338457" cy="266964"/>
          </a:xfrm>
        </p:spPr>
        <p:txBody>
          <a:bodyPr/>
          <a:lstStyle/>
          <a:p>
            <a:pPr marL="0" indent="0" algn="ctr">
              <a:lnSpc>
                <a:spcPts val="1200"/>
              </a:lnSpc>
              <a:buNone/>
            </a:pPr>
            <a:r>
              <a:rPr lang="en-CA" altLang="en-US" sz="1700" dirty="0"/>
              <a:t>Sequence Diagrams – CAATS Initiate Handoff to ERAM</a:t>
            </a:r>
            <a:endParaRPr lang="en-US" altLang="en-US" sz="1700" dirty="0"/>
          </a:p>
        </p:txBody>
      </p:sp>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9781" y="1239359"/>
            <a:ext cx="6635579" cy="4741310"/>
          </a:xfrm>
          <a:prstGeom prst="rect">
            <a:avLst/>
          </a:prstGeom>
          <a:noFill/>
          <a:ln>
            <a:noFill/>
          </a:ln>
        </p:spPr>
      </p:pic>
    </p:spTree>
    <p:extLst>
      <p:ext uri="{BB962C8B-B14F-4D97-AF65-F5344CB8AC3E}">
        <p14:creationId xmlns:p14="http://schemas.microsoft.com/office/powerpoint/2010/main" val="3610576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161" y="314547"/>
            <a:ext cx="8482315" cy="342900"/>
          </a:xfrm>
        </p:spPr>
        <p:txBody>
          <a:bodyPr/>
          <a:lstStyle/>
          <a:p>
            <a:r>
              <a:rPr lang="en-US" sz="2600" dirty="0">
                <a:solidFill>
                  <a:schemeClr val="accent1">
                    <a:lumMod val="75000"/>
                  </a:schemeClr>
                </a:solidFill>
              </a:rPr>
              <a:t>SIG 1815 – Auto Handoff Sequence Diagrams 4 of 4</a:t>
            </a:r>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292132" y="1229343"/>
            <a:ext cx="8599319" cy="4675068"/>
          </a:xfrm>
          <a:prstGeom prst="rect">
            <a:avLst/>
          </a:prstGeom>
          <a:noFill/>
          <a:ln>
            <a:noFill/>
          </a:ln>
        </p:spPr>
      </p:pic>
      <p:sp>
        <p:nvSpPr>
          <p:cNvPr id="6" name="Content Placeholder 2">
            <a:extLst>
              <a:ext uri="{FF2B5EF4-FFF2-40B4-BE49-F238E27FC236}">
                <a16:creationId xmlns:a16="http://schemas.microsoft.com/office/drawing/2014/main" id="{66243BFF-6AFE-0C48-9DED-573AA7BB5AA5}"/>
              </a:ext>
            </a:extLst>
          </p:cNvPr>
          <p:cNvSpPr txBox="1">
            <a:spLocks/>
          </p:cNvSpPr>
          <p:nvPr/>
        </p:nvSpPr>
        <p:spPr bwMode="auto">
          <a:xfrm>
            <a:off x="320162" y="962379"/>
            <a:ext cx="8338457" cy="266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b="1">
                <a:solidFill>
                  <a:schemeClr val="tx1"/>
                </a:solidFill>
                <a:latin typeface="+mn-lt"/>
                <a:ea typeface="ＭＳ Ｐゴシック" pitchFamily="34" charset="-128"/>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indent="0" algn="ctr">
              <a:lnSpc>
                <a:spcPts val="1200"/>
              </a:lnSpc>
              <a:buFontTx/>
              <a:buNone/>
            </a:pPr>
            <a:r>
              <a:rPr lang="en-CA" altLang="en-US" sz="1700" kern="0" dirty="0"/>
              <a:t>Sequence diagrams – ERAM Handoff Acceptance</a:t>
            </a:r>
            <a:endParaRPr lang="en-US" altLang="en-US" sz="1700" kern="0" dirty="0"/>
          </a:p>
        </p:txBody>
      </p:sp>
      <p:sp>
        <p:nvSpPr>
          <p:cNvPr id="9" name="Slide Number Placeholder 8">
            <a:extLst>
              <a:ext uri="{FF2B5EF4-FFF2-40B4-BE49-F238E27FC236}">
                <a16:creationId xmlns:a16="http://schemas.microsoft.com/office/drawing/2014/main" id="{78133A3D-A3E5-B042-A15A-FC5D82922111}"/>
              </a:ext>
            </a:extLst>
          </p:cNvPr>
          <p:cNvSpPr>
            <a:spLocks noGrp="1"/>
          </p:cNvSpPr>
          <p:nvPr>
            <p:ph type="sldNum" sz="quarter" idx="10"/>
          </p:nvPr>
        </p:nvSpPr>
        <p:spPr/>
        <p:txBody>
          <a:bodyPr/>
          <a:lstStyle/>
          <a:p>
            <a:pPr>
              <a:defRPr/>
            </a:pPr>
            <a:fld id="{2AC530C9-5C5F-9F45-9B53-9285CC731AD3}" type="slidenum">
              <a:rPr lang="en-US" altLang="en-US" smtClean="0"/>
              <a:pPr>
                <a:defRPr/>
              </a:pPr>
              <a:t>46</a:t>
            </a:fld>
            <a:endParaRPr lang="en-US" altLang="en-US" dirty="0"/>
          </a:p>
        </p:txBody>
      </p:sp>
    </p:spTree>
    <p:extLst>
      <p:ext uri="{BB962C8B-B14F-4D97-AF65-F5344CB8AC3E}">
        <p14:creationId xmlns:p14="http://schemas.microsoft.com/office/powerpoint/2010/main" val="36030979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580" y="628897"/>
            <a:ext cx="8229600" cy="342900"/>
          </a:xfrm>
        </p:spPr>
        <p:txBody>
          <a:bodyPr/>
          <a:lstStyle/>
          <a:p>
            <a:r>
              <a:rPr lang="en-US" sz="2800" dirty="0">
                <a:solidFill>
                  <a:schemeClr val="accent1">
                    <a:lumMod val="75000"/>
                  </a:schemeClr>
                </a:solidFill>
              </a:rPr>
              <a:t>SIG 1815 – Auto Handoff, HNH Handoff</a:t>
            </a:r>
          </a:p>
        </p:txBody>
      </p:sp>
      <p:sp>
        <p:nvSpPr>
          <p:cNvPr id="4" name="Content Placeholder 3"/>
          <p:cNvSpPr>
            <a:spLocks noGrp="1"/>
          </p:cNvSpPr>
          <p:nvPr>
            <p:ph idx="1"/>
          </p:nvPr>
        </p:nvSpPr>
        <p:spPr>
          <a:xfrm>
            <a:off x="376402" y="1174613"/>
            <a:ext cx="7780675" cy="2287237"/>
          </a:xfrm>
        </p:spPr>
        <p:txBody>
          <a:bodyPr/>
          <a:lstStyle/>
          <a:p>
            <a:pPr marL="0" indent="0">
              <a:spcBef>
                <a:spcPts val="0"/>
              </a:spcBef>
              <a:buNone/>
            </a:pPr>
            <a:r>
              <a:rPr lang="en-CA" sz="1800" dirty="0"/>
              <a:t>Host non-Host (HNH) handoffs are not supported.</a:t>
            </a:r>
          </a:p>
          <a:p>
            <a:pPr>
              <a:spcBef>
                <a:spcPts val="0"/>
              </a:spcBef>
            </a:pPr>
            <a:r>
              <a:rPr lang="en-CA" sz="1400" b="0" dirty="0"/>
              <a:t>A Canadian terminal facility is configured as a local sector in the CAATS system.  In addition, a CAATS sector ID is comprised of two alphabetic characters.  </a:t>
            </a:r>
          </a:p>
          <a:p>
            <a:pPr>
              <a:spcBef>
                <a:spcPts val="0"/>
              </a:spcBef>
            </a:pPr>
            <a:r>
              <a:rPr lang="en-CA" sz="1400" b="0" dirty="0"/>
              <a:t>This format however, is not supported by the local ARTS interface and the ARTS interface is not being updated to support automated handoff with CAATS.  Therefore, there is no automated handoff support between ARTS and CAATS.</a:t>
            </a:r>
          </a:p>
          <a:p>
            <a:pPr>
              <a:spcBef>
                <a:spcPts val="0"/>
              </a:spcBef>
            </a:pPr>
            <a:r>
              <a:rPr lang="en-US" sz="1400" b="0" dirty="0"/>
              <a:t>CAATS terminal position is fully integrated into the CAATS ACC environment, therefore, an ERAM sector and a CAATS terminal will be able to directly handoff to each other since at the automation level there is no difference between a CAATS enroute sector and a terminal position</a:t>
            </a:r>
            <a:endParaRPr lang="en-US" altLang="en-US" sz="1400" b="0" dirty="0"/>
          </a:p>
        </p:txBody>
      </p:sp>
      <p:graphicFrame>
        <p:nvGraphicFramePr>
          <p:cNvPr id="25" name="Table 24">
            <a:extLst>
              <a:ext uri="{FF2B5EF4-FFF2-40B4-BE49-F238E27FC236}">
                <a16:creationId xmlns:a16="http://schemas.microsoft.com/office/drawing/2014/main" id="{AEAB69AD-2C41-C64E-8CD4-2DE1C11636F0}"/>
              </a:ext>
            </a:extLst>
          </p:cNvPr>
          <p:cNvGraphicFramePr>
            <a:graphicFrameLocks noGrp="1"/>
          </p:cNvGraphicFramePr>
          <p:nvPr>
            <p:extLst>
              <p:ext uri="{D42A27DB-BD31-4B8C-83A1-F6EECF244321}">
                <p14:modId xmlns:p14="http://schemas.microsoft.com/office/powerpoint/2010/main" val="2817663959"/>
              </p:ext>
            </p:extLst>
          </p:nvPr>
        </p:nvGraphicFramePr>
        <p:xfrm>
          <a:off x="317752" y="3825129"/>
          <a:ext cx="4867396" cy="1855984"/>
        </p:xfrm>
        <a:graphic>
          <a:graphicData uri="http://schemas.openxmlformats.org/drawingml/2006/table">
            <a:tbl>
              <a:tblPr firstRow="1" firstCol="1" bandRow="1"/>
              <a:tblGrid>
                <a:gridCol w="230934">
                  <a:extLst>
                    <a:ext uri="{9D8B030D-6E8A-4147-A177-3AD203B41FA5}">
                      <a16:colId xmlns:a16="http://schemas.microsoft.com/office/drawing/2014/main" val="2242683308"/>
                    </a:ext>
                  </a:extLst>
                </a:gridCol>
                <a:gridCol w="2170645">
                  <a:extLst>
                    <a:ext uri="{9D8B030D-6E8A-4147-A177-3AD203B41FA5}">
                      <a16:colId xmlns:a16="http://schemas.microsoft.com/office/drawing/2014/main" val="2454932748"/>
                    </a:ext>
                  </a:extLst>
                </a:gridCol>
                <a:gridCol w="2465817">
                  <a:extLst>
                    <a:ext uri="{9D8B030D-6E8A-4147-A177-3AD203B41FA5}">
                      <a16:colId xmlns:a16="http://schemas.microsoft.com/office/drawing/2014/main" val="4283760981"/>
                    </a:ext>
                  </a:extLst>
                </a:gridCol>
              </a:tblGrid>
              <a:tr h="31668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lgn="ctr">
                        <a:spcBef>
                          <a:spcPts val="0"/>
                        </a:spcBef>
                        <a:spcAft>
                          <a:spcPts val="0"/>
                        </a:spcAft>
                      </a:pPr>
                      <a:r>
                        <a:rPr lang="en-US" sz="800" dirty="0">
                          <a:effectLst/>
                        </a:rPr>
                        <a:t> </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lgn="ctr">
                        <a:spcBef>
                          <a:spcPts val="0"/>
                        </a:spcBef>
                        <a:spcAft>
                          <a:spcPts val="0"/>
                        </a:spcAft>
                      </a:pPr>
                      <a:r>
                        <a:rPr lang="en-US" sz="800" dirty="0">
                          <a:effectLst/>
                        </a:rPr>
                        <a:t>Automated Handoff Scenarios</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lgn="ctr">
                        <a:spcBef>
                          <a:spcPts val="0"/>
                        </a:spcBef>
                        <a:spcAft>
                          <a:spcPts val="0"/>
                        </a:spcAft>
                      </a:pPr>
                      <a:r>
                        <a:rPr lang="en-US" sz="800" dirty="0">
                          <a:effectLst/>
                        </a:rPr>
                        <a:t>SIG1815 Behavior</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205333967"/>
                  </a:ext>
                </a:extLst>
              </a:tr>
              <a:tr h="19241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a:effectLst/>
                        </a:rPr>
                        <a:t>1</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ERAM Sector to CAATS Sector</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Supported</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633376875"/>
                  </a:ext>
                </a:extLst>
              </a:tr>
              <a:tr h="19241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a:effectLst/>
                        </a:rPr>
                        <a:t>2</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ERAM Sector to CAATS Terminal</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Supported</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860764533"/>
                  </a:ext>
                </a:extLst>
              </a:tr>
              <a:tr h="19241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a:effectLst/>
                        </a:rPr>
                        <a:t>3</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Local ARTS to CAATS Sector</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Not Supported</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4003018801"/>
                  </a:ext>
                </a:extLst>
              </a:tr>
              <a:tr h="19241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a:effectLst/>
                        </a:rPr>
                        <a:t>4</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Local ARTS to CAATS Terminal</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Not Supported</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4265339419"/>
                  </a:ext>
                </a:extLst>
              </a:tr>
              <a:tr h="19241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a:effectLst/>
                        </a:rPr>
                        <a:t>5</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CAATS Sector to ERAM Sector</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Supported</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118146229"/>
                  </a:ext>
                </a:extLst>
              </a:tr>
              <a:tr h="19241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a:effectLst/>
                        </a:rPr>
                        <a:t>6</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CAATS Sector to ARTS</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Not Supported</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774927034"/>
                  </a:ext>
                </a:extLst>
              </a:tr>
              <a:tr h="19241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a:effectLst/>
                        </a:rPr>
                        <a:t>7</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CAATS Terminal to ERAM Sector</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Supported</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789618435"/>
                  </a:ext>
                </a:extLst>
              </a:tr>
              <a:tr h="19241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r>
                        <a:rPr lang="en-US" sz="800">
                          <a:effectLst/>
                        </a:rPr>
                        <a:t>8</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a:effectLst/>
                        </a:rPr>
                        <a:t>CAATS Terminal to ARTS</a:t>
                      </a:r>
                      <a:endParaRPr lang="en-US" sz="8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spcBef>
                          <a:spcPts val="0"/>
                        </a:spcBef>
                        <a:spcAft>
                          <a:spcPts val="0"/>
                        </a:spcAft>
                      </a:pPr>
                      <a:r>
                        <a:rPr lang="en-US" sz="800" dirty="0">
                          <a:effectLst/>
                        </a:rPr>
                        <a:t>Not Supported</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3252869783"/>
                  </a:ext>
                </a:extLst>
              </a:tr>
            </a:tbl>
          </a:graphicData>
        </a:graphic>
      </p:graphicFrame>
      <p:sp>
        <p:nvSpPr>
          <p:cNvPr id="27" name="Rectangle 26">
            <a:extLst>
              <a:ext uri="{FF2B5EF4-FFF2-40B4-BE49-F238E27FC236}">
                <a16:creationId xmlns:a16="http://schemas.microsoft.com/office/drawing/2014/main" id="{06901C64-C1C1-B54E-BD37-459E8CF7423B}"/>
              </a:ext>
            </a:extLst>
          </p:cNvPr>
          <p:cNvSpPr/>
          <p:nvPr/>
        </p:nvSpPr>
        <p:spPr bwMode="auto">
          <a:xfrm>
            <a:off x="5370060" y="3615180"/>
            <a:ext cx="1702676" cy="2301766"/>
          </a:xfrm>
          <a:prstGeom prst="rect">
            <a:avLst/>
          </a:prstGeom>
          <a:noFill/>
          <a:ln w="12700" cap="flat" cmpd="sng" algn="ctr">
            <a:solidFill>
              <a:schemeClr val="tx1"/>
            </a:solidFill>
            <a:prstDash val="solid"/>
            <a:round/>
            <a:headEnd type="none" w="med" len="med"/>
            <a:tailEnd type="none" w="med" len="med"/>
          </a:ln>
          <a:effectLst/>
        </p:spPr>
        <p:txBody>
          <a:bodyPr vert="horz" wrap="square" lIns="82550" tIns="41275" rIns="82550" bIns="41275"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700" b="1"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A60FA21F-99C3-5C41-9313-093441258F5E}"/>
              </a:ext>
            </a:extLst>
          </p:cNvPr>
          <p:cNvSpPr/>
          <p:nvPr/>
        </p:nvSpPr>
        <p:spPr bwMode="auto">
          <a:xfrm>
            <a:off x="7072736" y="3615180"/>
            <a:ext cx="1702676" cy="2301766"/>
          </a:xfrm>
          <a:prstGeom prst="rect">
            <a:avLst/>
          </a:prstGeom>
          <a:noFill/>
          <a:ln w="12700" cap="flat" cmpd="sng" algn="ctr">
            <a:solidFill>
              <a:schemeClr val="tx1"/>
            </a:solidFill>
            <a:prstDash val="solid"/>
            <a:round/>
            <a:headEnd type="none" w="med" len="med"/>
            <a:tailEnd type="none" w="med" len="med"/>
          </a:ln>
          <a:effectLst/>
        </p:spPr>
        <p:txBody>
          <a:bodyPr vert="horz" wrap="square" lIns="82550" tIns="41275" rIns="82550" bIns="41275"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700" b="1"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3F7B39F-A78B-AC49-A0F8-CB65CD313F1A}"/>
              </a:ext>
            </a:extLst>
          </p:cNvPr>
          <p:cNvSpPr/>
          <p:nvPr/>
        </p:nvSpPr>
        <p:spPr bwMode="auto">
          <a:xfrm>
            <a:off x="6389564" y="4350905"/>
            <a:ext cx="683172" cy="1035269"/>
          </a:xfrm>
          <a:prstGeom prst="rect">
            <a:avLst/>
          </a:prstGeom>
          <a:solidFill>
            <a:schemeClr val="accent1">
              <a:lumMod val="40000"/>
              <a:lumOff val="60000"/>
            </a:schemeClr>
          </a:solidFill>
          <a:ln w="12700" cap="flat" cmpd="sng" algn="ctr">
            <a:solidFill>
              <a:schemeClr val="tx1"/>
            </a:solidFill>
            <a:prstDash val="solid"/>
            <a:round/>
            <a:headEnd type="none" w="med" len="med"/>
            <a:tailEnd type="none" w="med" len="med"/>
          </a:ln>
          <a:effectLst/>
        </p:spPr>
        <p:txBody>
          <a:bodyPr vert="horz" wrap="square" lIns="82550" tIns="41275" rIns="82550" bIns="41275"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700" b="1" i="0" u="none" strike="noStrike" cap="none" normalizeH="0" baseline="0">
              <a:ln>
                <a:noFill/>
              </a:ln>
              <a:solidFill>
                <a:schemeClr val="tx1"/>
              </a:solidFill>
              <a:effectLst/>
              <a:latin typeface="Arial" charset="0"/>
            </a:endParaRPr>
          </a:p>
        </p:txBody>
      </p:sp>
      <p:cxnSp>
        <p:nvCxnSpPr>
          <p:cNvPr id="31" name="Straight Arrow Connector 30">
            <a:extLst>
              <a:ext uri="{FF2B5EF4-FFF2-40B4-BE49-F238E27FC236}">
                <a16:creationId xmlns:a16="http://schemas.microsoft.com/office/drawing/2014/main" id="{5D06C8A3-05F7-F84D-8A5C-02A27339D542}"/>
              </a:ext>
            </a:extLst>
          </p:cNvPr>
          <p:cNvCxnSpPr/>
          <p:nvPr/>
        </p:nvCxnSpPr>
        <p:spPr bwMode="auto">
          <a:xfrm flipV="1">
            <a:off x="6731150" y="4067125"/>
            <a:ext cx="951186" cy="714703"/>
          </a:xfrm>
          <a:prstGeom prst="straightConnector1">
            <a:avLst/>
          </a:prstGeom>
          <a:noFill/>
          <a:ln w="12700" cap="flat" cmpd="sng" algn="ctr">
            <a:solidFill>
              <a:schemeClr val="tx1"/>
            </a:solidFill>
            <a:prstDash val="dash"/>
            <a:round/>
            <a:headEnd type="none" w="med" len="med"/>
            <a:tailEnd type="arrow"/>
          </a:ln>
          <a:effectLst/>
        </p:spPr>
      </p:cxnSp>
      <p:cxnSp>
        <p:nvCxnSpPr>
          <p:cNvPr id="32" name="Straight Arrow Connector 31">
            <a:extLst>
              <a:ext uri="{FF2B5EF4-FFF2-40B4-BE49-F238E27FC236}">
                <a16:creationId xmlns:a16="http://schemas.microsoft.com/office/drawing/2014/main" id="{3FC1BEF1-852D-EE47-B17B-65F7A3955897}"/>
              </a:ext>
            </a:extLst>
          </p:cNvPr>
          <p:cNvCxnSpPr/>
          <p:nvPr/>
        </p:nvCxnSpPr>
        <p:spPr bwMode="auto">
          <a:xfrm flipH="1">
            <a:off x="6841509" y="4529580"/>
            <a:ext cx="1429407" cy="252248"/>
          </a:xfrm>
          <a:prstGeom prst="straightConnector1">
            <a:avLst/>
          </a:prstGeom>
          <a:noFill/>
          <a:ln w="12700" cap="flat" cmpd="sng" algn="ctr">
            <a:solidFill>
              <a:schemeClr val="tx1"/>
            </a:solidFill>
            <a:prstDash val="dash"/>
            <a:round/>
            <a:headEnd type="none" w="med" len="med"/>
            <a:tailEnd type="arrow"/>
          </a:ln>
          <a:effectLst/>
        </p:spPr>
      </p:cxnSp>
      <p:cxnSp>
        <p:nvCxnSpPr>
          <p:cNvPr id="33" name="Straight Arrow Connector 32">
            <a:extLst>
              <a:ext uri="{FF2B5EF4-FFF2-40B4-BE49-F238E27FC236}">
                <a16:creationId xmlns:a16="http://schemas.microsoft.com/office/drawing/2014/main" id="{42303C4E-EA08-0749-A523-3057D535BD24}"/>
              </a:ext>
            </a:extLst>
          </p:cNvPr>
          <p:cNvCxnSpPr/>
          <p:nvPr/>
        </p:nvCxnSpPr>
        <p:spPr bwMode="auto">
          <a:xfrm>
            <a:off x="5651525" y="4655704"/>
            <a:ext cx="2619391" cy="624982"/>
          </a:xfrm>
          <a:prstGeom prst="straightConnector1">
            <a:avLst/>
          </a:prstGeom>
          <a:noFill/>
          <a:ln w="12700" cap="flat" cmpd="sng" algn="ctr">
            <a:solidFill>
              <a:schemeClr val="tx1"/>
            </a:solidFill>
            <a:prstDash val="dash"/>
            <a:round/>
            <a:headEnd type="none" w="med" len="med"/>
            <a:tailEnd type="arrow"/>
          </a:ln>
          <a:effectLst/>
        </p:spPr>
      </p:cxnSp>
      <p:sp>
        <p:nvSpPr>
          <p:cNvPr id="34" name="Rectangle 33">
            <a:extLst>
              <a:ext uri="{FF2B5EF4-FFF2-40B4-BE49-F238E27FC236}">
                <a16:creationId xmlns:a16="http://schemas.microsoft.com/office/drawing/2014/main" id="{E797ACE5-6678-FF42-8DBB-CA6569594E8D}"/>
              </a:ext>
            </a:extLst>
          </p:cNvPr>
          <p:cNvSpPr/>
          <p:nvPr/>
        </p:nvSpPr>
        <p:spPr>
          <a:xfrm rot="923905">
            <a:off x="5793158" y="4491511"/>
            <a:ext cx="503664" cy="523220"/>
          </a:xfrm>
          <a:prstGeom prst="rect">
            <a:avLst/>
          </a:prstGeom>
          <a:noFill/>
          <a:effectLst/>
        </p:spPr>
        <p:txBody>
          <a:bodyPr wrap="none" lIns="91440" tIns="45720" rIns="91440" bIns="45720">
            <a:spAutoFit/>
          </a:bodyPr>
          <a:lstStyle>
            <a:defPPr>
              <a:defRPr lang="en-US"/>
            </a:defPPr>
            <a:lvl1pPr algn="l" rtl="0" fontAlgn="base">
              <a:spcBef>
                <a:spcPct val="0"/>
              </a:spcBef>
              <a:spcAft>
                <a:spcPct val="0"/>
              </a:spcAft>
              <a:defRPr sz="700" b="1" kern="1200">
                <a:solidFill>
                  <a:schemeClr val="tx1"/>
                </a:solidFill>
                <a:latin typeface="Arial" charset="0"/>
                <a:ea typeface="+mn-ea"/>
                <a:cs typeface="+mn-cs"/>
              </a:defRPr>
            </a:lvl1pPr>
            <a:lvl2pPr marL="457200" algn="l" rtl="0" fontAlgn="base">
              <a:spcBef>
                <a:spcPct val="0"/>
              </a:spcBef>
              <a:spcAft>
                <a:spcPct val="0"/>
              </a:spcAft>
              <a:defRPr sz="700" b="1" kern="1200">
                <a:solidFill>
                  <a:schemeClr val="tx1"/>
                </a:solidFill>
                <a:latin typeface="Arial" charset="0"/>
                <a:ea typeface="+mn-ea"/>
                <a:cs typeface="+mn-cs"/>
              </a:defRPr>
            </a:lvl2pPr>
            <a:lvl3pPr marL="914400" algn="l" rtl="0" fontAlgn="base">
              <a:spcBef>
                <a:spcPct val="0"/>
              </a:spcBef>
              <a:spcAft>
                <a:spcPct val="0"/>
              </a:spcAft>
              <a:defRPr sz="700" b="1" kern="1200">
                <a:solidFill>
                  <a:schemeClr val="tx1"/>
                </a:solidFill>
                <a:latin typeface="Arial" charset="0"/>
                <a:ea typeface="+mn-ea"/>
                <a:cs typeface="+mn-cs"/>
              </a:defRPr>
            </a:lvl3pPr>
            <a:lvl4pPr marL="1371600" algn="l" rtl="0" fontAlgn="base">
              <a:spcBef>
                <a:spcPct val="0"/>
              </a:spcBef>
              <a:spcAft>
                <a:spcPct val="0"/>
              </a:spcAft>
              <a:defRPr sz="700" b="1" kern="1200">
                <a:solidFill>
                  <a:schemeClr val="tx1"/>
                </a:solidFill>
                <a:latin typeface="Arial" charset="0"/>
                <a:ea typeface="+mn-ea"/>
                <a:cs typeface="+mn-cs"/>
              </a:defRPr>
            </a:lvl4pPr>
            <a:lvl5pPr marL="1828800" algn="l" rtl="0" fontAlgn="base">
              <a:spcBef>
                <a:spcPct val="0"/>
              </a:spcBef>
              <a:spcAft>
                <a:spcPct val="0"/>
              </a:spcAft>
              <a:defRPr sz="700" b="1" kern="1200">
                <a:solidFill>
                  <a:schemeClr val="tx1"/>
                </a:solidFill>
                <a:latin typeface="Arial" charset="0"/>
                <a:ea typeface="+mn-ea"/>
                <a:cs typeface="+mn-cs"/>
              </a:defRPr>
            </a:lvl5pPr>
            <a:lvl6pPr marL="2286000" algn="l" defTabSz="914400" rtl="0" eaLnBrk="1" latinLnBrk="0" hangingPunct="1">
              <a:defRPr sz="700" b="1" kern="1200">
                <a:solidFill>
                  <a:schemeClr val="tx1"/>
                </a:solidFill>
                <a:latin typeface="Arial" charset="0"/>
                <a:ea typeface="+mn-ea"/>
                <a:cs typeface="+mn-cs"/>
              </a:defRPr>
            </a:lvl6pPr>
            <a:lvl7pPr marL="2743200" algn="l" defTabSz="914400" rtl="0" eaLnBrk="1" latinLnBrk="0" hangingPunct="1">
              <a:defRPr sz="700" b="1" kern="1200">
                <a:solidFill>
                  <a:schemeClr val="tx1"/>
                </a:solidFill>
                <a:latin typeface="Arial" charset="0"/>
                <a:ea typeface="+mn-ea"/>
                <a:cs typeface="+mn-cs"/>
              </a:defRPr>
            </a:lvl7pPr>
            <a:lvl8pPr marL="3200400" algn="l" defTabSz="914400" rtl="0" eaLnBrk="1" latinLnBrk="0" hangingPunct="1">
              <a:defRPr sz="700" b="1" kern="1200">
                <a:solidFill>
                  <a:schemeClr val="tx1"/>
                </a:solidFill>
                <a:latin typeface="Arial" charset="0"/>
                <a:ea typeface="+mn-ea"/>
                <a:cs typeface="+mn-cs"/>
              </a:defRPr>
            </a:lvl8pPr>
            <a:lvl9pPr marL="3657600" algn="l" defTabSz="914400" rtl="0" eaLnBrk="1" latinLnBrk="0" hangingPunct="1">
              <a:defRPr sz="700" b="1" kern="1200">
                <a:solidFill>
                  <a:schemeClr val="tx1"/>
                </a:solidFill>
                <a:latin typeface="Arial" charset="0"/>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w="18415" cmpd="sng">
                  <a:solidFill>
                    <a:srgbClr val="FFFFFF"/>
                  </a:solidFill>
                  <a:prstDash val="solid"/>
                </a:ln>
                <a:solidFill>
                  <a:srgbClr val="F79646">
                    <a:lumMod val="75000"/>
                  </a:srgbClr>
                </a:solidFill>
                <a:effectLst>
                  <a:outerShdw blurRad="63500" dir="3600000" algn="tl" rotWithShape="0">
                    <a:srgbClr val="000000">
                      <a:alpha val="70000"/>
                    </a:srgbClr>
                  </a:outerShdw>
                </a:effectLst>
                <a:uLnTx/>
                <a:uFillTx/>
                <a:latin typeface="Wingdings" pitchFamily="2" charset="2"/>
                <a:ea typeface="+mn-ea"/>
                <a:cs typeface="+mn-cs"/>
              </a:rPr>
              <a:t>Q</a:t>
            </a:r>
            <a:endParaRPr kumimoji="0" lang="en-US" sz="2800" b="0" i="0" u="none" strike="noStrike" kern="1200" cap="none" spc="0" normalizeH="0" baseline="0" noProof="0" dirty="0">
              <a:ln w="18415" cmpd="sng">
                <a:solidFill>
                  <a:srgbClr val="FFFFFF"/>
                </a:solidFill>
                <a:prstDash val="solid"/>
              </a:ln>
              <a:solidFill>
                <a:srgbClr val="F79646">
                  <a:lumMod val="75000"/>
                </a:srgbClr>
              </a:solidFill>
              <a:effectLst>
                <a:outerShdw blurRad="63500" dir="3600000" algn="tl" rotWithShape="0">
                  <a:srgbClr val="000000">
                    <a:alpha val="70000"/>
                  </a:srgbClr>
                </a:outerShdw>
              </a:effectLst>
              <a:uLnTx/>
              <a:uFillTx/>
              <a:latin typeface="Calibri"/>
              <a:ea typeface="+mn-ea"/>
              <a:cs typeface="+mn-cs"/>
            </a:endParaRPr>
          </a:p>
        </p:txBody>
      </p:sp>
      <p:sp>
        <p:nvSpPr>
          <p:cNvPr id="35" name="Rectangle 34">
            <a:extLst>
              <a:ext uri="{FF2B5EF4-FFF2-40B4-BE49-F238E27FC236}">
                <a16:creationId xmlns:a16="http://schemas.microsoft.com/office/drawing/2014/main" id="{A221F7B1-C346-8848-B119-649A2390DBDA}"/>
              </a:ext>
            </a:extLst>
          </p:cNvPr>
          <p:cNvSpPr/>
          <p:nvPr/>
        </p:nvSpPr>
        <p:spPr>
          <a:xfrm rot="20004254">
            <a:off x="7008496" y="4152188"/>
            <a:ext cx="503664" cy="523220"/>
          </a:xfrm>
          <a:prstGeom prst="rect">
            <a:avLst/>
          </a:prstGeom>
          <a:noFill/>
          <a:effectLst/>
        </p:spPr>
        <p:txBody>
          <a:bodyPr wrap="none" lIns="91440" tIns="45720" rIns="91440" bIns="45720">
            <a:spAutoFit/>
          </a:bodyPr>
          <a:lstStyle>
            <a:defPPr>
              <a:defRPr lang="en-US"/>
            </a:defPPr>
            <a:lvl1pPr algn="l" rtl="0" fontAlgn="base">
              <a:spcBef>
                <a:spcPct val="0"/>
              </a:spcBef>
              <a:spcAft>
                <a:spcPct val="0"/>
              </a:spcAft>
              <a:defRPr sz="700" b="1" kern="1200">
                <a:solidFill>
                  <a:schemeClr val="tx1"/>
                </a:solidFill>
                <a:latin typeface="Arial" charset="0"/>
                <a:ea typeface="+mn-ea"/>
                <a:cs typeface="+mn-cs"/>
              </a:defRPr>
            </a:lvl1pPr>
            <a:lvl2pPr marL="457200" algn="l" rtl="0" fontAlgn="base">
              <a:spcBef>
                <a:spcPct val="0"/>
              </a:spcBef>
              <a:spcAft>
                <a:spcPct val="0"/>
              </a:spcAft>
              <a:defRPr sz="700" b="1" kern="1200">
                <a:solidFill>
                  <a:schemeClr val="tx1"/>
                </a:solidFill>
                <a:latin typeface="Arial" charset="0"/>
                <a:ea typeface="+mn-ea"/>
                <a:cs typeface="+mn-cs"/>
              </a:defRPr>
            </a:lvl2pPr>
            <a:lvl3pPr marL="914400" algn="l" rtl="0" fontAlgn="base">
              <a:spcBef>
                <a:spcPct val="0"/>
              </a:spcBef>
              <a:spcAft>
                <a:spcPct val="0"/>
              </a:spcAft>
              <a:defRPr sz="700" b="1" kern="1200">
                <a:solidFill>
                  <a:schemeClr val="tx1"/>
                </a:solidFill>
                <a:latin typeface="Arial" charset="0"/>
                <a:ea typeface="+mn-ea"/>
                <a:cs typeface="+mn-cs"/>
              </a:defRPr>
            </a:lvl3pPr>
            <a:lvl4pPr marL="1371600" algn="l" rtl="0" fontAlgn="base">
              <a:spcBef>
                <a:spcPct val="0"/>
              </a:spcBef>
              <a:spcAft>
                <a:spcPct val="0"/>
              </a:spcAft>
              <a:defRPr sz="700" b="1" kern="1200">
                <a:solidFill>
                  <a:schemeClr val="tx1"/>
                </a:solidFill>
                <a:latin typeface="Arial" charset="0"/>
                <a:ea typeface="+mn-ea"/>
                <a:cs typeface="+mn-cs"/>
              </a:defRPr>
            </a:lvl4pPr>
            <a:lvl5pPr marL="1828800" algn="l" rtl="0" fontAlgn="base">
              <a:spcBef>
                <a:spcPct val="0"/>
              </a:spcBef>
              <a:spcAft>
                <a:spcPct val="0"/>
              </a:spcAft>
              <a:defRPr sz="700" b="1" kern="1200">
                <a:solidFill>
                  <a:schemeClr val="tx1"/>
                </a:solidFill>
                <a:latin typeface="Arial" charset="0"/>
                <a:ea typeface="+mn-ea"/>
                <a:cs typeface="+mn-cs"/>
              </a:defRPr>
            </a:lvl5pPr>
            <a:lvl6pPr marL="2286000" algn="l" defTabSz="914400" rtl="0" eaLnBrk="1" latinLnBrk="0" hangingPunct="1">
              <a:defRPr sz="700" b="1" kern="1200">
                <a:solidFill>
                  <a:schemeClr val="tx1"/>
                </a:solidFill>
                <a:latin typeface="Arial" charset="0"/>
                <a:ea typeface="+mn-ea"/>
                <a:cs typeface="+mn-cs"/>
              </a:defRPr>
            </a:lvl6pPr>
            <a:lvl7pPr marL="2743200" algn="l" defTabSz="914400" rtl="0" eaLnBrk="1" latinLnBrk="0" hangingPunct="1">
              <a:defRPr sz="700" b="1" kern="1200">
                <a:solidFill>
                  <a:schemeClr val="tx1"/>
                </a:solidFill>
                <a:latin typeface="Arial" charset="0"/>
                <a:ea typeface="+mn-ea"/>
                <a:cs typeface="+mn-cs"/>
              </a:defRPr>
            </a:lvl7pPr>
            <a:lvl8pPr marL="3200400" algn="l" defTabSz="914400" rtl="0" eaLnBrk="1" latinLnBrk="0" hangingPunct="1">
              <a:defRPr sz="700" b="1" kern="1200">
                <a:solidFill>
                  <a:schemeClr val="tx1"/>
                </a:solidFill>
                <a:latin typeface="Arial" charset="0"/>
                <a:ea typeface="+mn-ea"/>
                <a:cs typeface="+mn-cs"/>
              </a:defRPr>
            </a:lvl8pPr>
            <a:lvl9pPr marL="3657600" algn="l" defTabSz="914400" rtl="0" eaLnBrk="1" latinLnBrk="0" hangingPunct="1">
              <a:defRPr sz="700" b="1" kern="1200">
                <a:solidFill>
                  <a:schemeClr val="tx1"/>
                </a:solidFill>
                <a:latin typeface="Arial" charset="0"/>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w="18415" cmpd="sng">
                  <a:solidFill>
                    <a:srgbClr val="FFFFFF"/>
                  </a:solidFill>
                  <a:prstDash val="solid"/>
                </a:ln>
                <a:solidFill>
                  <a:srgbClr val="F79646">
                    <a:lumMod val="75000"/>
                  </a:srgbClr>
                </a:solidFill>
                <a:effectLst>
                  <a:outerShdw blurRad="63500" dir="3600000" algn="tl" rotWithShape="0">
                    <a:srgbClr val="000000">
                      <a:alpha val="70000"/>
                    </a:srgbClr>
                  </a:outerShdw>
                </a:effectLst>
                <a:uLnTx/>
                <a:uFillTx/>
                <a:latin typeface="Wingdings" pitchFamily="2" charset="2"/>
                <a:ea typeface="+mn-ea"/>
                <a:cs typeface="+mn-cs"/>
              </a:rPr>
              <a:t>Q</a:t>
            </a:r>
            <a:endParaRPr kumimoji="0" lang="en-US" sz="2800" b="0" i="0" u="none" strike="noStrike" kern="1200" cap="none" spc="0" normalizeH="0" baseline="0" noProof="0" dirty="0">
              <a:ln w="18415" cmpd="sng">
                <a:solidFill>
                  <a:srgbClr val="FFFFFF"/>
                </a:solidFill>
                <a:prstDash val="solid"/>
              </a:ln>
              <a:solidFill>
                <a:srgbClr val="F79646">
                  <a:lumMod val="75000"/>
                </a:srgbClr>
              </a:solidFill>
              <a:effectLst>
                <a:outerShdw blurRad="63500" dir="3600000" algn="tl" rotWithShape="0">
                  <a:srgbClr val="000000">
                    <a:alpha val="70000"/>
                  </a:srgbClr>
                </a:outerShdw>
              </a:effectLst>
              <a:uLnTx/>
              <a:uFillTx/>
              <a:latin typeface="Calibri"/>
              <a:ea typeface="+mn-ea"/>
              <a:cs typeface="+mn-cs"/>
            </a:endParaRPr>
          </a:p>
        </p:txBody>
      </p:sp>
      <p:sp>
        <p:nvSpPr>
          <p:cNvPr id="36" name="Rectangle 35">
            <a:extLst>
              <a:ext uri="{FF2B5EF4-FFF2-40B4-BE49-F238E27FC236}">
                <a16:creationId xmlns:a16="http://schemas.microsoft.com/office/drawing/2014/main" id="{9A4BD0AB-5894-7F49-B690-510CCB712765}"/>
              </a:ext>
            </a:extLst>
          </p:cNvPr>
          <p:cNvSpPr/>
          <p:nvPr/>
        </p:nvSpPr>
        <p:spPr>
          <a:xfrm rot="10110879">
            <a:off x="7687779" y="4300413"/>
            <a:ext cx="503664" cy="523220"/>
          </a:xfrm>
          <a:prstGeom prst="rect">
            <a:avLst/>
          </a:prstGeom>
          <a:noFill/>
          <a:effectLst/>
        </p:spPr>
        <p:txBody>
          <a:bodyPr wrap="none" lIns="91440" tIns="45720" rIns="91440" bIns="45720">
            <a:spAutoFit/>
          </a:bodyPr>
          <a:lstStyle>
            <a:defPPr>
              <a:defRPr lang="en-US"/>
            </a:defPPr>
            <a:lvl1pPr algn="l" rtl="0" fontAlgn="base">
              <a:spcBef>
                <a:spcPct val="0"/>
              </a:spcBef>
              <a:spcAft>
                <a:spcPct val="0"/>
              </a:spcAft>
              <a:defRPr sz="700" b="1" kern="1200">
                <a:solidFill>
                  <a:schemeClr val="tx1"/>
                </a:solidFill>
                <a:latin typeface="Arial" charset="0"/>
                <a:ea typeface="+mn-ea"/>
                <a:cs typeface="+mn-cs"/>
              </a:defRPr>
            </a:lvl1pPr>
            <a:lvl2pPr marL="457200" algn="l" rtl="0" fontAlgn="base">
              <a:spcBef>
                <a:spcPct val="0"/>
              </a:spcBef>
              <a:spcAft>
                <a:spcPct val="0"/>
              </a:spcAft>
              <a:defRPr sz="700" b="1" kern="1200">
                <a:solidFill>
                  <a:schemeClr val="tx1"/>
                </a:solidFill>
                <a:latin typeface="Arial" charset="0"/>
                <a:ea typeface="+mn-ea"/>
                <a:cs typeface="+mn-cs"/>
              </a:defRPr>
            </a:lvl2pPr>
            <a:lvl3pPr marL="914400" algn="l" rtl="0" fontAlgn="base">
              <a:spcBef>
                <a:spcPct val="0"/>
              </a:spcBef>
              <a:spcAft>
                <a:spcPct val="0"/>
              </a:spcAft>
              <a:defRPr sz="700" b="1" kern="1200">
                <a:solidFill>
                  <a:schemeClr val="tx1"/>
                </a:solidFill>
                <a:latin typeface="Arial" charset="0"/>
                <a:ea typeface="+mn-ea"/>
                <a:cs typeface="+mn-cs"/>
              </a:defRPr>
            </a:lvl3pPr>
            <a:lvl4pPr marL="1371600" algn="l" rtl="0" fontAlgn="base">
              <a:spcBef>
                <a:spcPct val="0"/>
              </a:spcBef>
              <a:spcAft>
                <a:spcPct val="0"/>
              </a:spcAft>
              <a:defRPr sz="700" b="1" kern="1200">
                <a:solidFill>
                  <a:schemeClr val="tx1"/>
                </a:solidFill>
                <a:latin typeface="Arial" charset="0"/>
                <a:ea typeface="+mn-ea"/>
                <a:cs typeface="+mn-cs"/>
              </a:defRPr>
            </a:lvl4pPr>
            <a:lvl5pPr marL="1828800" algn="l" rtl="0" fontAlgn="base">
              <a:spcBef>
                <a:spcPct val="0"/>
              </a:spcBef>
              <a:spcAft>
                <a:spcPct val="0"/>
              </a:spcAft>
              <a:defRPr sz="700" b="1" kern="1200">
                <a:solidFill>
                  <a:schemeClr val="tx1"/>
                </a:solidFill>
                <a:latin typeface="Arial" charset="0"/>
                <a:ea typeface="+mn-ea"/>
                <a:cs typeface="+mn-cs"/>
              </a:defRPr>
            </a:lvl5pPr>
            <a:lvl6pPr marL="2286000" algn="l" defTabSz="914400" rtl="0" eaLnBrk="1" latinLnBrk="0" hangingPunct="1">
              <a:defRPr sz="700" b="1" kern="1200">
                <a:solidFill>
                  <a:schemeClr val="tx1"/>
                </a:solidFill>
                <a:latin typeface="Arial" charset="0"/>
                <a:ea typeface="+mn-ea"/>
                <a:cs typeface="+mn-cs"/>
              </a:defRPr>
            </a:lvl6pPr>
            <a:lvl7pPr marL="2743200" algn="l" defTabSz="914400" rtl="0" eaLnBrk="1" latinLnBrk="0" hangingPunct="1">
              <a:defRPr sz="700" b="1" kern="1200">
                <a:solidFill>
                  <a:schemeClr val="tx1"/>
                </a:solidFill>
                <a:latin typeface="Arial" charset="0"/>
                <a:ea typeface="+mn-ea"/>
                <a:cs typeface="+mn-cs"/>
              </a:defRPr>
            </a:lvl7pPr>
            <a:lvl8pPr marL="3200400" algn="l" defTabSz="914400" rtl="0" eaLnBrk="1" latinLnBrk="0" hangingPunct="1">
              <a:defRPr sz="700" b="1" kern="1200">
                <a:solidFill>
                  <a:schemeClr val="tx1"/>
                </a:solidFill>
                <a:latin typeface="Arial" charset="0"/>
                <a:ea typeface="+mn-ea"/>
                <a:cs typeface="+mn-cs"/>
              </a:defRPr>
            </a:lvl8pPr>
            <a:lvl9pPr marL="3657600" algn="l" defTabSz="914400" rtl="0" eaLnBrk="1" latinLnBrk="0" hangingPunct="1">
              <a:defRPr sz="700" b="1" kern="1200">
                <a:solidFill>
                  <a:schemeClr val="tx1"/>
                </a:solidFill>
                <a:latin typeface="Arial" charset="0"/>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w="18415" cmpd="sng">
                  <a:solidFill>
                    <a:srgbClr val="FFFFFF"/>
                  </a:solidFill>
                  <a:prstDash val="solid"/>
                </a:ln>
                <a:solidFill>
                  <a:srgbClr val="F79646">
                    <a:lumMod val="75000"/>
                  </a:srgbClr>
                </a:solidFill>
                <a:effectLst>
                  <a:outerShdw blurRad="63500" dir="3600000" algn="tl" rotWithShape="0">
                    <a:srgbClr val="000000">
                      <a:alpha val="70000"/>
                    </a:srgbClr>
                  </a:outerShdw>
                </a:effectLst>
                <a:uLnTx/>
                <a:uFillTx/>
                <a:latin typeface="Wingdings" pitchFamily="2" charset="2"/>
                <a:ea typeface="+mn-ea"/>
                <a:cs typeface="+mn-cs"/>
              </a:rPr>
              <a:t>Q</a:t>
            </a:r>
            <a:endParaRPr kumimoji="0" lang="en-US" sz="2800" b="0" i="0" u="none" strike="noStrike" kern="1200" cap="none" spc="0" normalizeH="0" baseline="0" noProof="0" dirty="0">
              <a:ln w="18415" cmpd="sng">
                <a:solidFill>
                  <a:srgbClr val="FFFFFF"/>
                </a:solidFill>
                <a:prstDash val="solid"/>
              </a:ln>
              <a:solidFill>
                <a:srgbClr val="F79646">
                  <a:lumMod val="75000"/>
                </a:srgbClr>
              </a:solidFill>
              <a:effectLst>
                <a:outerShdw blurRad="63500" dir="3600000" algn="tl" rotWithShape="0">
                  <a:srgbClr val="000000">
                    <a:alpha val="70000"/>
                  </a:srgbClr>
                </a:outerShdw>
              </a:effectLst>
              <a:uLnTx/>
              <a:uFillTx/>
              <a:latin typeface="Calibri"/>
              <a:ea typeface="+mn-ea"/>
              <a:cs typeface="+mn-cs"/>
            </a:endParaRPr>
          </a:p>
        </p:txBody>
      </p:sp>
      <p:sp>
        <p:nvSpPr>
          <p:cNvPr id="37" name="TextBox 36">
            <a:extLst>
              <a:ext uri="{FF2B5EF4-FFF2-40B4-BE49-F238E27FC236}">
                <a16:creationId xmlns:a16="http://schemas.microsoft.com/office/drawing/2014/main" id="{D8287F6D-6E81-7F44-824F-720C5EC915F3}"/>
              </a:ext>
            </a:extLst>
          </p:cNvPr>
          <p:cNvSpPr txBox="1"/>
          <p:nvPr/>
        </p:nvSpPr>
        <p:spPr>
          <a:xfrm>
            <a:off x="5381093" y="3607647"/>
            <a:ext cx="713657" cy="307777"/>
          </a:xfrm>
          <a:prstGeom prst="rect">
            <a:avLst/>
          </a:prstGeom>
          <a:noFill/>
        </p:spPr>
        <p:txBody>
          <a:bodyPr wrap="none" rtlCol="0">
            <a:spAutoFit/>
          </a:bodyPr>
          <a:lstStyle/>
          <a:p>
            <a:r>
              <a:rPr lang="en-CA" sz="1400" b="1" dirty="0"/>
              <a:t>ERAM</a:t>
            </a:r>
            <a:endParaRPr lang="en-US" sz="1400" b="1" dirty="0"/>
          </a:p>
        </p:txBody>
      </p:sp>
      <p:sp>
        <p:nvSpPr>
          <p:cNvPr id="38" name="TextBox 37">
            <a:extLst>
              <a:ext uri="{FF2B5EF4-FFF2-40B4-BE49-F238E27FC236}">
                <a16:creationId xmlns:a16="http://schemas.microsoft.com/office/drawing/2014/main" id="{C6ADDD44-900B-6D4B-8412-435851423DE4}"/>
              </a:ext>
            </a:extLst>
          </p:cNvPr>
          <p:cNvSpPr txBox="1"/>
          <p:nvPr/>
        </p:nvSpPr>
        <p:spPr>
          <a:xfrm>
            <a:off x="7971664" y="3615180"/>
            <a:ext cx="790088" cy="307777"/>
          </a:xfrm>
          <a:prstGeom prst="rect">
            <a:avLst/>
          </a:prstGeom>
          <a:noFill/>
        </p:spPr>
        <p:txBody>
          <a:bodyPr wrap="none" rtlCol="0">
            <a:spAutoFit/>
          </a:bodyPr>
          <a:lstStyle/>
          <a:p>
            <a:r>
              <a:rPr lang="en-CA" sz="1400" b="1" dirty="0"/>
              <a:t>CAATS</a:t>
            </a:r>
            <a:endParaRPr lang="en-US" sz="1400" b="1" dirty="0"/>
          </a:p>
        </p:txBody>
      </p:sp>
      <p:sp>
        <p:nvSpPr>
          <p:cNvPr id="39" name="TextBox 38">
            <a:extLst>
              <a:ext uri="{FF2B5EF4-FFF2-40B4-BE49-F238E27FC236}">
                <a16:creationId xmlns:a16="http://schemas.microsoft.com/office/drawing/2014/main" id="{A0BFAC61-A15B-4341-A0E9-A3BCB93D28F6}"/>
              </a:ext>
            </a:extLst>
          </p:cNvPr>
          <p:cNvSpPr txBox="1"/>
          <p:nvPr/>
        </p:nvSpPr>
        <p:spPr>
          <a:xfrm>
            <a:off x="6372779" y="4295534"/>
            <a:ext cx="603050" cy="276999"/>
          </a:xfrm>
          <a:prstGeom prst="rect">
            <a:avLst/>
          </a:prstGeom>
          <a:noFill/>
        </p:spPr>
        <p:txBody>
          <a:bodyPr wrap="none" rtlCol="0">
            <a:spAutoFit/>
          </a:bodyPr>
          <a:lstStyle/>
          <a:p>
            <a:r>
              <a:rPr lang="en-CA" sz="1200" b="1" dirty="0"/>
              <a:t>ARTS</a:t>
            </a:r>
            <a:endParaRPr lang="en-US" sz="1200" b="1" dirty="0"/>
          </a:p>
        </p:txBody>
      </p:sp>
      <p:cxnSp>
        <p:nvCxnSpPr>
          <p:cNvPr id="40" name="Straight Arrow Connector 39">
            <a:extLst>
              <a:ext uri="{FF2B5EF4-FFF2-40B4-BE49-F238E27FC236}">
                <a16:creationId xmlns:a16="http://schemas.microsoft.com/office/drawing/2014/main" id="{AD929AD3-95B1-844D-86A9-4BF4A73FDB71}"/>
              </a:ext>
            </a:extLst>
          </p:cNvPr>
          <p:cNvCxnSpPr/>
          <p:nvPr/>
        </p:nvCxnSpPr>
        <p:spPr bwMode="auto">
          <a:xfrm>
            <a:off x="5651525" y="5021869"/>
            <a:ext cx="2532994" cy="517635"/>
          </a:xfrm>
          <a:prstGeom prst="straightConnector1">
            <a:avLst/>
          </a:prstGeom>
          <a:noFill/>
          <a:ln w="12700" cap="flat" cmpd="sng" algn="ctr">
            <a:solidFill>
              <a:schemeClr val="tx1"/>
            </a:solidFill>
            <a:prstDash val="dash"/>
            <a:round/>
            <a:headEnd type="arrow" w="med" len="med"/>
            <a:tailEnd type="none"/>
          </a:ln>
          <a:effectLst/>
        </p:spPr>
      </p:cxnSp>
      <p:sp>
        <p:nvSpPr>
          <p:cNvPr id="41" name="Rectangle 40">
            <a:extLst>
              <a:ext uri="{FF2B5EF4-FFF2-40B4-BE49-F238E27FC236}">
                <a16:creationId xmlns:a16="http://schemas.microsoft.com/office/drawing/2014/main" id="{1098E729-D440-4746-82BF-E13EB34B4B14}"/>
              </a:ext>
            </a:extLst>
          </p:cNvPr>
          <p:cNvSpPr/>
          <p:nvPr/>
        </p:nvSpPr>
        <p:spPr>
          <a:xfrm rot="11551400">
            <a:off x="7532819" y="5175738"/>
            <a:ext cx="503664" cy="523220"/>
          </a:xfrm>
          <a:prstGeom prst="rect">
            <a:avLst/>
          </a:prstGeom>
          <a:noFill/>
          <a:effectLst/>
        </p:spPr>
        <p:txBody>
          <a:bodyPr wrap="none" lIns="91440" tIns="45720" rIns="91440" bIns="45720">
            <a:spAutoFit/>
          </a:bodyPr>
          <a:lstStyle>
            <a:defPPr>
              <a:defRPr lang="en-US"/>
            </a:defPPr>
            <a:lvl1pPr algn="l" rtl="0" fontAlgn="base">
              <a:spcBef>
                <a:spcPct val="0"/>
              </a:spcBef>
              <a:spcAft>
                <a:spcPct val="0"/>
              </a:spcAft>
              <a:defRPr sz="700" b="1" kern="1200">
                <a:solidFill>
                  <a:schemeClr val="tx1"/>
                </a:solidFill>
                <a:latin typeface="Arial" charset="0"/>
                <a:ea typeface="+mn-ea"/>
                <a:cs typeface="+mn-cs"/>
              </a:defRPr>
            </a:lvl1pPr>
            <a:lvl2pPr marL="457200" algn="l" rtl="0" fontAlgn="base">
              <a:spcBef>
                <a:spcPct val="0"/>
              </a:spcBef>
              <a:spcAft>
                <a:spcPct val="0"/>
              </a:spcAft>
              <a:defRPr sz="700" b="1" kern="1200">
                <a:solidFill>
                  <a:schemeClr val="tx1"/>
                </a:solidFill>
                <a:latin typeface="Arial" charset="0"/>
                <a:ea typeface="+mn-ea"/>
                <a:cs typeface="+mn-cs"/>
              </a:defRPr>
            </a:lvl2pPr>
            <a:lvl3pPr marL="914400" algn="l" rtl="0" fontAlgn="base">
              <a:spcBef>
                <a:spcPct val="0"/>
              </a:spcBef>
              <a:spcAft>
                <a:spcPct val="0"/>
              </a:spcAft>
              <a:defRPr sz="700" b="1" kern="1200">
                <a:solidFill>
                  <a:schemeClr val="tx1"/>
                </a:solidFill>
                <a:latin typeface="Arial" charset="0"/>
                <a:ea typeface="+mn-ea"/>
                <a:cs typeface="+mn-cs"/>
              </a:defRPr>
            </a:lvl3pPr>
            <a:lvl4pPr marL="1371600" algn="l" rtl="0" fontAlgn="base">
              <a:spcBef>
                <a:spcPct val="0"/>
              </a:spcBef>
              <a:spcAft>
                <a:spcPct val="0"/>
              </a:spcAft>
              <a:defRPr sz="700" b="1" kern="1200">
                <a:solidFill>
                  <a:schemeClr val="tx1"/>
                </a:solidFill>
                <a:latin typeface="Arial" charset="0"/>
                <a:ea typeface="+mn-ea"/>
                <a:cs typeface="+mn-cs"/>
              </a:defRPr>
            </a:lvl4pPr>
            <a:lvl5pPr marL="1828800" algn="l" rtl="0" fontAlgn="base">
              <a:spcBef>
                <a:spcPct val="0"/>
              </a:spcBef>
              <a:spcAft>
                <a:spcPct val="0"/>
              </a:spcAft>
              <a:defRPr sz="700" b="1" kern="1200">
                <a:solidFill>
                  <a:schemeClr val="tx1"/>
                </a:solidFill>
                <a:latin typeface="Arial" charset="0"/>
                <a:ea typeface="+mn-ea"/>
                <a:cs typeface="+mn-cs"/>
              </a:defRPr>
            </a:lvl5pPr>
            <a:lvl6pPr marL="2286000" algn="l" defTabSz="914400" rtl="0" eaLnBrk="1" latinLnBrk="0" hangingPunct="1">
              <a:defRPr sz="700" b="1" kern="1200">
                <a:solidFill>
                  <a:schemeClr val="tx1"/>
                </a:solidFill>
                <a:latin typeface="Arial" charset="0"/>
                <a:ea typeface="+mn-ea"/>
                <a:cs typeface="+mn-cs"/>
              </a:defRPr>
            </a:lvl6pPr>
            <a:lvl7pPr marL="2743200" algn="l" defTabSz="914400" rtl="0" eaLnBrk="1" latinLnBrk="0" hangingPunct="1">
              <a:defRPr sz="700" b="1" kern="1200">
                <a:solidFill>
                  <a:schemeClr val="tx1"/>
                </a:solidFill>
                <a:latin typeface="Arial" charset="0"/>
                <a:ea typeface="+mn-ea"/>
                <a:cs typeface="+mn-cs"/>
              </a:defRPr>
            </a:lvl7pPr>
            <a:lvl8pPr marL="3200400" algn="l" defTabSz="914400" rtl="0" eaLnBrk="1" latinLnBrk="0" hangingPunct="1">
              <a:defRPr sz="700" b="1" kern="1200">
                <a:solidFill>
                  <a:schemeClr val="tx1"/>
                </a:solidFill>
                <a:latin typeface="Arial" charset="0"/>
                <a:ea typeface="+mn-ea"/>
                <a:cs typeface="+mn-cs"/>
              </a:defRPr>
            </a:lvl8pPr>
            <a:lvl9pPr marL="3657600" algn="l" defTabSz="914400" rtl="0" eaLnBrk="1" latinLnBrk="0" hangingPunct="1">
              <a:defRPr sz="700" b="1" kern="1200">
                <a:solidFill>
                  <a:schemeClr val="tx1"/>
                </a:solidFill>
                <a:latin typeface="Arial" charset="0"/>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w="18415" cmpd="sng">
                  <a:solidFill>
                    <a:srgbClr val="FFFFFF"/>
                  </a:solidFill>
                  <a:prstDash val="solid"/>
                </a:ln>
                <a:solidFill>
                  <a:srgbClr val="F79646">
                    <a:lumMod val="75000"/>
                  </a:srgbClr>
                </a:solidFill>
                <a:effectLst>
                  <a:outerShdw blurRad="63500" dir="3600000" algn="tl" rotWithShape="0">
                    <a:srgbClr val="000000">
                      <a:alpha val="70000"/>
                    </a:srgbClr>
                  </a:outerShdw>
                </a:effectLst>
                <a:uLnTx/>
                <a:uFillTx/>
                <a:latin typeface="Wingdings" pitchFamily="2" charset="2"/>
                <a:ea typeface="+mn-ea"/>
                <a:cs typeface="+mn-cs"/>
              </a:rPr>
              <a:t>Q</a:t>
            </a:r>
            <a:endParaRPr kumimoji="0" lang="en-US" sz="2800" b="0" i="0" u="none" strike="noStrike" kern="1200" cap="none" spc="0" normalizeH="0" baseline="0" noProof="0" dirty="0">
              <a:ln w="18415" cmpd="sng">
                <a:solidFill>
                  <a:srgbClr val="FFFFFF"/>
                </a:solidFill>
                <a:prstDash val="solid"/>
              </a:ln>
              <a:solidFill>
                <a:srgbClr val="F79646">
                  <a:lumMod val="75000"/>
                </a:srgbClr>
              </a:solidFill>
              <a:effectLst>
                <a:outerShdw blurRad="63500" dir="3600000" algn="tl" rotWithShape="0">
                  <a:srgbClr val="000000">
                    <a:alpha val="70000"/>
                  </a:srgbClr>
                </a:outerShdw>
              </a:effectLst>
              <a:uLnTx/>
              <a:uFillTx/>
              <a:latin typeface="Calibri"/>
              <a:ea typeface="+mn-ea"/>
              <a:cs typeface="+mn-cs"/>
            </a:endParaRPr>
          </a:p>
        </p:txBody>
      </p:sp>
      <p:sp>
        <p:nvSpPr>
          <p:cNvPr id="42" name="TextBox 41">
            <a:extLst>
              <a:ext uri="{FF2B5EF4-FFF2-40B4-BE49-F238E27FC236}">
                <a16:creationId xmlns:a16="http://schemas.microsoft.com/office/drawing/2014/main" id="{95D4D99C-DF23-4740-9CBE-05C9B9B0DA39}"/>
              </a:ext>
            </a:extLst>
          </p:cNvPr>
          <p:cNvSpPr txBox="1"/>
          <p:nvPr/>
        </p:nvSpPr>
        <p:spPr>
          <a:xfrm>
            <a:off x="6044990" y="3338181"/>
            <a:ext cx="1968809" cy="276999"/>
          </a:xfrm>
          <a:prstGeom prst="rect">
            <a:avLst/>
          </a:prstGeom>
          <a:noFill/>
        </p:spPr>
        <p:txBody>
          <a:bodyPr wrap="none" rtlCol="0">
            <a:spAutoFit/>
          </a:bodyPr>
          <a:lstStyle/>
          <a:p>
            <a:r>
              <a:rPr lang="en-CA" sz="1200" b="1" dirty="0"/>
              <a:t>HNH Scenario Examples</a:t>
            </a:r>
            <a:endParaRPr lang="en-US" sz="1200" b="1" dirty="0"/>
          </a:p>
        </p:txBody>
      </p:sp>
    </p:spTree>
    <p:extLst>
      <p:ext uri="{BB962C8B-B14F-4D97-AF65-F5344CB8AC3E}">
        <p14:creationId xmlns:p14="http://schemas.microsoft.com/office/powerpoint/2010/main" val="27971205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575" y="309232"/>
            <a:ext cx="8229600" cy="342900"/>
          </a:xfrm>
        </p:spPr>
        <p:txBody>
          <a:bodyPr/>
          <a:lstStyle/>
          <a:p>
            <a:r>
              <a:rPr lang="en-US" sz="2800" dirty="0">
                <a:solidFill>
                  <a:schemeClr val="accent1">
                    <a:lumMod val="75000"/>
                  </a:schemeClr>
                </a:solidFill>
              </a:rPr>
              <a:t>SIG 1815 – Auto Handoff Tracking</a:t>
            </a:r>
          </a:p>
        </p:txBody>
      </p:sp>
      <p:sp>
        <p:nvSpPr>
          <p:cNvPr id="3" name="Content Placeholder 2"/>
          <p:cNvSpPr>
            <a:spLocks noGrp="1"/>
          </p:cNvSpPr>
          <p:nvPr>
            <p:ph idx="1"/>
          </p:nvPr>
        </p:nvSpPr>
        <p:spPr>
          <a:xfrm>
            <a:off x="228007" y="890618"/>
            <a:ext cx="8338457" cy="4842917"/>
          </a:xfrm>
        </p:spPr>
        <p:txBody>
          <a:bodyPr/>
          <a:lstStyle/>
          <a:p>
            <a:pPr>
              <a:spcBef>
                <a:spcPts val="0"/>
              </a:spcBef>
            </a:pPr>
            <a:r>
              <a:rPr lang="en-CA" sz="1800" dirty="0"/>
              <a:t>In general, SIG1815 is not making any modifications to the tracking behavior performed when a handoff related message is received by the local ERAM.  For example:</a:t>
            </a:r>
          </a:p>
          <a:p>
            <a:pPr lvl="1">
              <a:spcBef>
                <a:spcPts val="0"/>
              </a:spcBef>
              <a:buFont typeface="+mj-lt"/>
              <a:buAutoNum type="arabicPeriod"/>
            </a:pPr>
            <a:r>
              <a:rPr lang="en-CA" sz="1600" dirty="0"/>
              <a:t>If the track data in a handoff message (e.g., RTI) does not match the track data of the local track that is paired to the flight then the RTI is rejected.  </a:t>
            </a:r>
          </a:p>
          <a:p>
            <a:pPr lvl="2">
              <a:spcBef>
                <a:spcPts val="0"/>
              </a:spcBef>
              <a:buFont typeface="Wingdings" panose="05000000000000000000" pitchFamily="2" charset="2"/>
              <a:buChar char="Ø"/>
            </a:pPr>
            <a:r>
              <a:rPr lang="en-CA" sz="1400" dirty="0"/>
              <a:t>Differences in track location, speed, heading, altitude and established beacon code are analyzed.</a:t>
            </a:r>
          </a:p>
          <a:p>
            <a:pPr lvl="1">
              <a:spcBef>
                <a:spcPts val="0"/>
              </a:spcBef>
              <a:buFont typeface="+mj-lt"/>
              <a:buAutoNum type="arabicPeriod"/>
            </a:pPr>
            <a:r>
              <a:rPr lang="en-CA" sz="1600" dirty="0"/>
              <a:t>If the track data in a track update message (e.g., RTU) received during handoff does not match the track data of the local track that is paired to the flight then “MISM” is displayed in Field E of the FDB indicating a radar identification mis-match between CAATS and ERAM.</a:t>
            </a:r>
          </a:p>
          <a:p>
            <a:pPr lvl="1">
              <a:spcBef>
                <a:spcPts val="0"/>
              </a:spcBef>
            </a:pPr>
            <a:endParaRPr lang="en-CA" dirty="0"/>
          </a:p>
          <a:p>
            <a:pPr>
              <a:spcBef>
                <a:spcPts val="0"/>
              </a:spcBef>
            </a:pPr>
            <a:r>
              <a:rPr lang="en-CA" sz="1800" dirty="0"/>
              <a:t>The only exception is that SIG1815 is adding new adaptation to support alternate distance and altitude tolerance values that will be applied to handoff messages received from CAATS facilities.  </a:t>
            </a:r>
          </a:p>
          <a:p>
            <a:pPr lvl="1">
              <a:spcBef>
                <a:spcPts val="0"/>
              </a:spcBef>
            </a:pPr>
            <a:r>
              <a:rPr lang="en-CA" sz="1600" dirty="0"/>
              <a:t>However, the nominal values for the new tolerances will be initially set to the existing track match tolerances and only modified if problems arise during, for example, testing or field operations.</a:t>
            </a:r>
          </a:p>
          <a:p>
            <a:pPr>
              <a:lnSpc>
                <a:spcPts val="1200"/>
              </a:lnSpc>
            </a:pPr>
            <a:endParaRPr lang="en-CA" dirty="0"/>
          </a:p>
          <a:p>
            <a:pPr>
              <a:lnSpc>
                <a:spcPts val="1200"/>
              </a:lnSpc>
            </a:pPr>
            <a:endParaRPr lang="en-CA" dirty="0"/>
          </a:p>
          <a:p>
            <a:pPr marL="0" indent="0">
              <a:lnSpc>
                <a:spcPts val="1200"/>
              </a:lnSpc>
              <a:buNone/>
            </a:pPr>
            <a:endParaRPr lang="en-CA" dirty="0"/>
          </a:p>
          <a:p>
            <a:pPr marL="0" indent="0">
              <a:lnSpc>
                <a:spcPts val="1200"/>
              </a:lnSpc>
              <a:buNone/>
            </a:pPr>
            <a:endParaRPr lang="en-CA" sz="375" dirty="0"/>
          </a:p>
          <a:p>
            <a:pPr lvl="1">
              <a:lnSpc>
                <a:spcPts val="1200"/>
              </a:lnSpc>
            </a:pPr>
            <a:endParaRPr lang="en-CA" dirty="0"/>
          </a:p>
          <a:p>
            <a:pPr>
              <a:lnSpc>
                <a:spcPts val="1200"/>
              </a:lnSpc>
            </a:pPr>
            <a:endParaRPr lang="en-CA" dirty="0"/>
          </a:p>
          <a:p>
            <a:pPr>
              <a:lnSpc>
                <a:spcPts val="1200"/>
              </a:lnSpc>
            </a:pPr>
            <a:endParaRPr lang="en-CA" dirty="0"/>
          </a:p>
        </p:txBody>
      </p:sp>
    </p:spTree>
    <p:extLst>
      <p:ext uri="{BB962C8B-B14F-4D97-AF65-F5344CB8AC3E}">
        <p14:creationId xmlns:p14="http://schemas.microsoft.com/office/powerpoint/2010/main" val="16827395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605" y="247332"/>
            <a:ext cx="8229600" cy="342900"/>
          </a:xfrm>
        </p:spPr>
        <p:txBody>
          <a:bodyPr/>
          <a:lstStyle/>
          <a:p>
            <a:r>
              <a:rPr lang="en-US" sz="2600" dirty="0">
                <a:solidFill>
                  <a:schemeClr val="accent1">
                    <a:lumMod val="75000"/>
                  </a:schemeClr>
                </a:solidFill>
              </a:rPr>
              <a:t>SIG 1815 – Auto Handoff Auto Control Assignment</a:t>
            </a:r>
          </a:p>
        </p:txBody>
      </p:sp>
      <p:sp>
        <p:nvSpPr>
          <p:cNvPr id="3" name="Content Placeholder 2"/>
          <p:cNvSpPr>
            <a:spLocks noGrp="1"/>
          </p:cNvSpPr>
          <p:nvPr>
            <p:ph idx="1"/>
          </p:nvPr>
        </p:nvSpPr>
        <p:spPr>
          <a:xfrm>
            <a:off x="312748" y="709974"/>
            <a:ext cx="8338457" cy="5318534"/>
          </a:xfrm>
        </p:spPr>
        <p:txBody>
          <a:bodyPr/>
          <a:lstStyle/>
          <a:p>
            <a:pPr>
              <a:spcBef>
                <a:spcPts val="0"/>
              </a:spcBef>
            </a:pPr>
            <a:r>
              <a:rPr lang="en-CA" sz="1800" dirty="0"/>
              <a:t>After automated handoff is enabled with a CAATS facility, the auto assignment of control will no longer occur for flights inbound from that CAATS facility </a:t>
            </a:r>
          </a:p>
          <a:p>
            <a:pPr lvl="1">
              <a:spcBef>
                <a:spcPts val="0"/>
              </a:spcBef>
            </a:pPr>
            <a:r>
              <a:rPr lang="en-CA" sz="1400" dirty="0"/>
              <a:t>Control will be assigned either via the handoff or through a manual action</a:t>
            </a:r>
          </a:p>
          <a:p>
            <a:pPr>
              <a:spcBef>
                <a:spcPts val="0"/>
              </a:spcBef>
            </a:pPr>
            <a:r>
              <a:rPr lang="en-CA" sz="1800" dirty="0"/>
              <a:t>Auto control assignment for flights inbound from CAATS is enabled/disabled based on a new dynamic switch in ERAM’s local CAATS facility adaptation.  </a:t>
            </a:r>
          </a:p>
          <a:p>
            <a:pPr lvl="1">
              <a:spcBef>
                <a:spcPts val="0"/>
              </a:spcBef>
            </a:pPr>
            <a:r>
              <a:rPr lang="en-CA" sz="1400" dirty="0"/>
              <a:t>Enabling handoff will disable auto control assignment </a:t>
            </a:r>
          </a:p>
          <a:p>
            <a:pPr lvl="1">
              <a:spcBef>
                <a:spcPts val="0"/>
              </a:spcBef>
            </a:pPr>
            <a:r>
              <a:rPr lang="en-CA" sz="1400" dirty="0"/>
              <a:t>Note, the timing of the initial display of an FDB will be different after SIG1815:</a:t>
            </a:r>
          </a:p>
          <a:p>
            <a:pPr lvl="2">
              <a:spcBef>
                <a:spcPts val="0"/>
              </a:spcBef>
            </a:pPr>
            <a:r>
              <a:rPr lang="en-CA" sz="1400" dirty="0"/>
              <a:t>Pre-SIG1815 - FDB is displayed when control is auto assigned - e.g., 10 minutes prior to boundary.  Control assignment requires that the flight is paired.</a:t>
            </a:r>
          </a:p>
          <a:p>
            <a:pPr lvl="2">
              <a:spcBef>
                <a:spcPts val="0"/>
              </a:spcBef>
            </a:pPr>
            <a:r>
              <a:rPr lang="en-CA" sz="1400" dirty="0"/>
              <a:t>Post-SIG1815 - Paired limited DB will be shown before handoff (assume a nominal case where the flight auto paired prior to handoff) and an FDB at handoff initiation – e.g., 7 minutes prior to boundary. This mirrors current ERAM to ERAM operations</a:t>
            </a:r>
          </a:p>
          <a:p>
            <a:pPr>
              <a:spcBef>
                <a:spcPts val="0"/>
              </a:spcBef>
            </a:pPr>
            <a:r>
              <a:rPr lang="en-CA" sz="1800" dirty="0"/>
              <a:t>Per existing ERAM behavior, if neither a handoff is completed from CAATS to ERAM nor a manual assumption of control is performed and the track paired to the flight enters the local ERAM then an unannounced boundary condition (UBC) is generated and an FDB is forced to the display of the penetrated sector.  </a:t>
            </a:r>
          </a:p>
        </p:txBody>
      </p:sp>
      <p:sp>
        <p:nvSpPr>
          <p:cNvPr id="4" name="Slide Number Placeholder 3">
            <a:extLst>
              <a:ext uri="{FF2B5EF4-FFF2-40B4-BE49-F238E27FC236}">
                <a16:creationId xmlns:a16="http://schemas.microsoft.com/office/drawing/2014/main" id="{B2ED8DA0-3BFF-1541-A4C4-13235274F38E}"/>
              </a:ext>
            </a:extLst>
          </p:cNvPr>
          <p:cNvSpPr>
            <a:spLocks noGrp="1"/>
          </p:cNvSpPr>
          <p:nvPr>
            <p:ph type="sldNum" sz="quarter" idx="10"/>
          </p:nvPr>
        </p:nvSpPr>
        <p:spPr/>
        <p:txBody>
          <a:bodyPr/>
          <a:lstStyle/>
          <a:p>
            <a:pPr>
              <a:defRPr/>
            </a:pPr>
            <a:fld id="{2AC530C9-5C5F-9F45-9B53-9285CC731AD3}" type="slidenum">
              <a:rPr lang="en-US" altLang="en-US" smtClean="0"/>
              <a:pPr>
                <a:defRPr/>
              </a:pPr>
              <a:t>49</a:t>
            </a:fld>
            <a:endParaRPr lang="en-US" altLang="en-US" dirty="0"/>
          </a:p>
        </p:txBody>
      </p:sp>
    </p:spTree>
    <p:extLst>
      <p:ext uri="{BB962C8B-B14F-4D97-AF65-F5344CB8AC3E}">
        <p14:creationId xmlns:p14="http://schemas.microsoft.com/office/powerpoint/2010/main" val="445188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 y="480060"/>
            <a:ext cx="8229600" cy="342900"/>
          </a:xfrm>
        </p:spPr>
        <p:txBody>
          <a:bodyPr/>
          <a:lstStyle/>
          <a:p>
            <a:r>
              <a:rPr lang="en-US" sz="2800" dirty="0"/>
              <a:t>NAM Coordination Overview (continued)</a:t>
            </a:r>
          </a:p>
        </p:txBody>
      </p:sp>
      <p:sp>
        <p:nvSpPr>
          <p:cNvPr id="3" name="Content Placeholder 2"/>
          <p:cNvSpPr>
            <a:spLocks noGrp="1"/>
          </p:cNvSpPr>
          <p:nvPr>
            <p:ph idx="1"/>
          </p:nvPr>
        </p:nvSpPr>
        <p:spPr>
          <a:xfrm>
            <a:off x="465910" y="992777"/>
            <a:ext cx="8338457" cy="4741274"/>
          </a:xfrm>
        </p:spPr>
        <p:txBody>
          <a:bodyPr/>
          <a:lstStyle/>
          <a:p>
            <a:pPr>
              <a:spcBef>
                <a:spcPts val="0"/>
              </a:spcBef>
              <a:defRPr/>
            </a:pPr>
            <a:r>
              <a:rPr lang="en-US" altLang="en-US" sz="1700" dirty="0"/>
              <a:t>NAM Direct IP infrastructure replacing use of </a:t>
            </a:r>
            <a:r>
              <a:rPr lang="en-US" altLang="en-US" sz="1700" dirty="0" err="1"/>
              <a:t>NADIN</a:t>
            </a:r>
            <a:endParaRPr lang="en-US" altLang="en-US" sz="1700" dirty="0"/>
          </a:p>
          <a:p>
            <a:pPr lvl="1">
              <a:spcBef>
                <a:spcPts val="0"/>
              </a:spcBef>
              <a:defRPr/>
            </a:pPr>
            <a:r>
              <a:rPr lang="en-US" altLang="en-US" sz="1700" dirty="0"/>
              <a:t>Eliminates dependency on an intermediary messaging system</a:t>
            </a:r>
          </a:p>
          <a:p>
            <a:pPr lvl="1">
              <a:spcBef>
                <a:spcPts val="0"/>
              </a:spcBef>
              <a:defRPr/>
            </a:pPr>
            <a:r>
              <a:rPr lang="en-US" altLang="en-US" sz="1700" dirty="0"/>
              <a:t>Enables end-to-end interface </a:t>
            </a:r>
            <a:r>
              <a:rPr lang="en-US" altLang="en-US" sz="1700" dirty="0" err="1"/>
              <a:t>statusing</a:t>
            </a:r>
            <a:r>
              <a:rPr lang="en-US" altLang="en-US" sz="1700" dirty="0"/>
              <a:t> and control currently masked by NADIN</a:t>
            </a:r>
          </a:p>
          <a:p>
            <a:pPr lvl="1">
              <a:spcBef>
                <a:spcPts val="0"/>
              </a:spcBef>
              <a:defRPr/>
            </a:pPr>
            <a:r>
              <a:rPr lang="en-US" altLang="en-US" sz="1700" dirty="0"/>
              <a:t>Eliminates constraints currently/potentially imposed by </a:t>
            </a:r>
            <a:r>
              <a:rPr lang="en-US" altLang="en-US" sz="1700" dirty="0" err="1"/>
              <a:t>NADIN</a:t>
            </a:r>
            <a:endParaRPr lang="en-US" altLang="en-US" sz="1700" dirty="0"/>
          </a:p>
          <a:p>
            <a:pPr lvl="1">
              <a:spcBef>
                <a:spcPts val="0"/>
              </a:spcBef>
              <a:defRPr/>
            </a:pPr>
            <a:r>
              <a:rPr lang="en-US" altLang="en-US" sz="1700" dirty="0"/>
              <a:t>Replacing store and forward infrastructure with direct TCP/IP connection supports delivery of time critical data, e.g., track update messages for automated handoff and eventually Point Out messages (future)</a:t>
            </a:r>
          </a:p>
          <a:p>
            <a:pPr lvl="1">
              <a:spcBef>
                <a:spcPts val="0"/>
              </a:spcBef>
              <a:defRPr/>
            </a:pPr>
            <a:r>
              <a:rPr lang="en-US" altLang="en-US" sz="1700" dirty="0"/>
              <a:t>Leverages strategic, common infrastructure for IP-based I/Fs to external systems and for NAS perimeter security FTI (</a:t>
            </a:r>
            <a:r>
              <a:rPr lang="en-US" altLang="en-US" sz="1700" b="1" dirty="0">
                <a:solidFill>
                  <a:srgbClr val="FF0000"/>
                </a:solidFill>
              </a:rPr>
              <a:t>NAS Enterprise Security Gateway (NESG)</a:t>
            </a:r>
          </a:p>
          <a:p>
            <a:pPr lvl="1">
              <a:spcBef>
                <a:spcPts val="0"/>
              </a:spcBef>
              <a:defRPr/>
            </a:pPr>
            <a:endParaRPr lang="en-US" altLang="en-US" sz="1700" dirty="0"/>
          </a:p>
          <a:p>
            <a:pPr>
              <a:spcBef>
                <a:spcPts val="0"/>
              </a:spcBef>
              <a:defRPr/>
            </a:pPr>
            <a:r>
              <a:rPr lang="en-US" altLang="en-US" sz="1700" dirty="0"/>
              <a:t>NADIN will remain available:</a:t>
            </a:r>
          </a:p>
          <a:p>
            <a:pPr lvl="1">
              <a:spcBef>
                <a:spcPts val="0"/>
              </a:spcBef>
              <a:buFont typeface="+mj-lt"/>
              <a:buChar char="–"/>
              <a:defRPr/>
            </a:pPr>
            <a:r>
              <a:rPr lang="en-US" altLang="en-US" sz="1700" dirty="0"/>
              <a:t>Between </a:t>
            </a:r>
            <a:r>
              <a:rPr lang="en-US" altLang="en-US" sz="1700" dirty="0" err="1"/>
              <a:t>ERAM</a:t>
            </a:r>
            <a:r>
              <a:rPr lang="en-US" altLang="en-US" sz="1700" dirty="0"/>
              <a:t> and </a:t>
            </a:r>
            <a:r>
              <a:rPr lang="en-US" altLang="en-US" sz="1700" dirty="0" err="1"/>
              <a:t>CAATS</a:t>
            </a:r>
            <a:r>
              <a:rPr lang="en-US" altLang="en-US" sz="1700" dirty="0"/>
              <a:t> for transition and tie-off purposes</a:t>
            </a:r>
          </a:p>
          <a:p>
            <a:pPr lvl="1">
              <a:spcBef>
                <a:spcPts val="0"/>
              </a:spcBef>
              <a:buFont typeface="+mj-lt"/>
              <a:buChar char="–"/>
              <a:defRPr/>
            </a:pPr>
            <a:r>
              <a:rPr lang="en-US" altLang="en-US" sz="1700" dirty="0"/>
              <a:t>For Non-US Auto I/Fs not yet transitioning to NAM Direct IP</a:t>
            </a:r>
          </a:p>
          <a:p>
            <a:pPr lvl="1">
              <a:spcBef>
                <a:spcPts val="0"/>
              </a:spcBef>
              <a:buFont typeface="+mj-lt"/>
              <a:buChar char="–"/>
              <a:defRPr/>
            </a:pPr>
            <a:r>
              <a:rPr lang="en-US" altLang="en-US" sz="1700" dirty="0"/>
              <a:t>For Service B-User and Non-US Manual I/Fs (no change for these I/Fs)</a:t>
            </a:r>
            <a:br>
              <a:rPr lang="en-US" altLang="en-US" sz="1700" dirty="0"/>
            </a:br>
            <a:endParaRPr lang="en-US" altLang="en-US" sz="1700" strike="sngStrike" dirty="0">
              <a:solidFill>
                <a:srgbClr val="FF0000"/>
              </a:solidFill>
            </a:endParaRPr>
          </a:p>
        </p:txBody>
      </p:sp>
      <p:sp>
        <p:nvSpPr>
          <p:cNvPr id="4" name="Slide Number Placeholder 3">
            <a:extLst>
              <a:ext uri="{FF2B5EF4-FFF2-40B4-BE49-F238E27FC236}">
                <a16:creationId xmlns:a16="http://schemas.microsoft.com/office/drawing/2014/main" id="{98643047-CF25-2D4F-A896-5CC20AE18858}"/>
              </a:ext>
            </a:extLst>
          </p:cNvPr>
          <p:cNvSpPr>
            <a:spLocks noGrp="1"/>
          </p:cNvSpPr>
          <p:nvPr>
            <p:ph type="sldNum" sz="quarter" idx="10"/>
          </p:nvPr>
        </p:nvSpPr>
        <p:spPr/>
        <p:txBody>
          <a:bodyPr/>
          <a:lstStyle/>
          <a:p>
            <a:pPr>
              <a:defRPr/>
            </a:pPr>
            <a:fld id="{2AC530C9-5C5F-9F45-9B53-9285CC731AD3}" type="slidenum">
              <a:rPr lang="en-US" altLang="en-US" smtClean="0"/>
              <a:pPr>
                <a:defRPr/>
              </a:pPr>
              <a:t>5</a:t>
            </a:fld>
            <a:endParaRPr lang="en-US" altLang="en-US" dirty="0"/>
          </a:p>
        </p:txBody>
      </p:sp>
    </p:spTree>
    <p:extLst>
      <p:ext uri="{BB962C8B-B14F-4D97-AF65-F5344CB8AC3E}">
        <p14:creationId xmlns:p14="http://schemas.microsoft.com/office/powerpoint/2010/main" val="26033949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083" y="275422"/>
            <a:ext cx="8229600" cy="660916"/>
          </a:xfrm>
        </p:spPr>
        <p:txBody>
          <a:bodyPr/>
          <a:lstStyle/>
          <a:p>
            <a:r>
              <a:rPr lang="en-US" sz="2800" dirty="0">
                <a:solidFill>
                  <a:schemeClr val="accent1">
                    <a:lumMod val="75000"/>
                  </a:schemeClr>
                </a:solidFill>
              </a:rPr>
              <a:t>SIG 1815 – Auto Handoff </a:t>
            </a:r>
            <a:br>
              <a:rPr lang="en-US" sz="2800" dirty="0">
                <a:solidFill>
                  <a:schemeClr val="accent1">
                    <a:lumMod val="75000"/>
                  </a:schemeClr>
                </a:solidFill>
              </a:rPr>
            </a:br>
            <a:r>
              <a:rPr lang="en-US" sz="2800" dirty="0">
                <a:solidFill>
                  <a:schemeClr val="accent1">
                    <a:lumMod val="75000"/>
                  </a:schemeClr>
                </a:solidFill>
              </a:rPr>
              <a:t>MOD and CNL Message Validation</a:t>
            </a:r>
          </a:p>
        </p:txBody>
      </p:sp>
      <p:sp>
        <p:nvSpPr>
          <p:cNvPr id="3" name="Content Placeholder 2"/>
          <p:cNvSpPr>
            <a:spLocks noGrp="1"/>
          </p:cNvSpPr>
          <p:nvPr>
            <p:ph idx="1"/>
          </p:nvPr>
        </p:nvSpPr>
        <p:spPr>
          <a:xfrm>
            <a:off x="253083" y="1204075"/>
            <a:ext cx="8338457" cy="4653028"/>
          </a:xfrm>
        </p:spPr>
        <p:txBody>
          <a:bodyPr/>
          <a:lstStyle/>
          <a:p>
            <a:pPr>
              <a:spcBef>
                <a:spcPts val="0"/>
              </a:spcBef>
            </a:pPr>
            <a:r>
              <a:rPr lang="en-CA" altLang="en-US" sz="1800" dirty="0"/>
              <a:t>For SIG1815, the MOD and CNL behavior is being updated given the new deterministic method for assigning control via automated handoff.  The resulting MOD and CNL validation behavior can be summarized as follows:</a:t>
            </a:r>
          </a:p>
          <a:p>
            <a:pPr lvl="1">
              <a:spcBef>
                <a:spcPts val="0"/>
              </a:spcBef>
            </a:pPr>
            <a:r>
              <a:rPr lang="en-CA" altLang="en-US" sz="1600" dirty="0"/>
              <a:t>MOD</a:t>
            </a:r>
          </a:p>
          <a:p>
            <a:pPr lvl="2">
              <a:spcBef>
                <a:spcPts val="0"/>
              </a:spcBef>
            </a:pPr>
            <a:r>
              <a:rPr lang="en-CA" altLang="en-US" sz="1400" dirty="0"/>
              <a:t>Reject if a local sector is controlling the flight.  This includes control assumed via automated handoff or manual action.</a:t>
            </a:r>
          </a:p>
          <a:p>
            <a:pPr lvl="2">
              <a:spcBef>
                <a:spcPts val="0"/>
              </a:spcBef>
            </a:pPr>
            <a:r>
              <a:rPr lang="en-CA" altLang="en-US" sz="1400" dirty="0"/>
              <a:t>Retain the “Local Interest” check for flights that are not locally controlled.  E.g., if a local sector enters an amendment prior to handoff then the automation assumes the sector is controlling the flight and updates from the upstream CAATS facility should, therefore, no longer influence the local flight data and the MOD is rejected.</a:t>
            </a:r>
          </a:p>
          <a:p>
            <a:pPr lvl="2">
              <a:spcBef>
                <a:spcPts val="0"/>
              </a:spcBef>
            </a:pPr>
            <a:r>
              <a:rPr lang="en-CA" altLang="en-US" sz="1400" dirty="0"/>
              <a:t>Reject if the flight is in handoff (current hole fixed by SIG1815).</a:t>
            </a:r>
          </a:p>
          <a:p>
            <a:pPr lvl="2">
              <a:spcBef>
                <a:spcPts val="0"/>
              </a:spcBef>
            </a:pPr>
            <a:r>
              <a:rPr lang="en-CA" altLang="en-US" sz="1400" dirty="0"/>
              <a:t>Reject if the flight has been handed off to a local sector or another facility (current hole fixed by SIG1815).</a:t>
            </a:r>
          </a:p>
          <a:p>
            <a:pPr lvl="1">
              <a:spcBef>
                <a:spcPts val="0"/>
              </a:spcBef>
            </a:pPr>
            <a:r>
              <a:rPr lang="en-CA" altLang="en-US" sz="1600" dirty="0"/>
              <a:t>CNL</a:t>
            </a:r>
          </a:p>
          <a:p>
            <a:pPr lvl="2">
              <a:spcBef>
                <a:spcPts val="0"/>
              </a:spcBef>
            </a:pPr>
            <a:r>
              <a:rPr lang="en-CA" altLang="en-US" sz="1400" dirty="0"/>
              <a:t>Reject if a local sector is controlling the flight.  This includes control assumed via automated handoff or manual action.</a:t>
            </a:r>
          </a:p>
          <a:p>
            <a:pPr lvl="2">
              <a:spcBef>
                <a:spcPts val="0"/>
              </a:spcBef>
            </a:pPr>
            <a:r>
              <a:rPr lang="en-CA" altLang="en-US" sz="1400" dirty="0"/>
              <a:t>Retain “Local Interest” and “Inbound Local Interest” checks for flights that are not locally controlled in a similar manner as the MOD validation</a:t>
            </a:r>
            <a:r>
              <a:rPr lang="en-CA" altLang="en-US" sz="1200" dirty="0"/>
              <a:t>.</a:t>
            </a:r>
          </a:p>
          <a:p>
            <a:pPr lvl="2">
              <a:lnSpc>
                <a:spcPts val="1200"/>
              </a:lnSpc>
            </a:pPr>
            <a:endParaRPr lang="en-CA" altLang="en-US" sz="1200" dirty="0"/>
          </a:p>
        </p:txBody>
      </p:sp>
    </p:spTree>
    <p:extLst>
      <p:ext uri="{BB962C8B-B14F-4D97-AF65-F5344CB8AC3E}">
        <p14:creationId xmlns:p14="http://schemas.microsoft.com/office/powerpoint/2010/main" val="26973336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598" y="278888"/>
            <a:ext cx="8229600" cy="342900"/>
          </a:xfrm>
        </p:spPr>
        <p:txBody>
          <a:bodyPr/>
          <a:lstStyle/>
          <a:p>
            <a:r>
              <a:rPr lang="en-US" sz="2800" dirty="0">
                <a:solidFill>
                  <a:schemeClr val="accent1">
                    <a:lumMod val="75000"/>
                  </a:schemeClr>
                </a:solidFill>
              </a:rPr>
              <a:t>SIG 1815 – Auto Handoff Skip Center Scenarios</a:t>
            </a:r>
          </a:p>
        </p:txBody>
      </p:sp>
      <p:cxnSp>
        <p:nvCxnSpPr>
          <p:cNvPr id="7" name="Straight Connector 6"/>
          <p:cNvCxnSpPr/>
          <p:nvPr/>
        </p:nvCxnSpPr>
        <p:spPr bwMode="auto">
          <a:xfrm flipH="1">
            <a:off x="7421539" y="2386015"/>
            <a:ext cx="1070504" cy="720734"/>
          </a:xfrm>
          <a:prstGeom prst="line">
            <a:avLst/>
          </a:prstGeom>
          <a:noFill/>
          <a:ln w="38100" cap="flat" cmpd="sng" algn="ctr">
            <a:solidFill>
              <a:srgbClr val="B7C6FE">
                <a:lumMod val="90000"/>
              </a:srgbClr>
            </a:solidFill>
            <a:prstDash val="solid"/>
            <a:round/>
            <a:headEnd type="none" w="med" len="med"/>
            <a:tailEnd type="none" w="med" len="med"/>
          </a:ln>
          <a:effectLst/>
        </p:spPr>
      </p:cxnSp>
      <p:cxnSp>
        <p:nvCxnSpPr>
          <p:cNvPr id="8" name="Straight Connector 7"/>
          <p:cNvCxnSpPr/>
          <p:nvPr/>
        </p:nvCxnSpPr>
        <p:spPr bwMode="auto">
          <a:xfrm flipH="1" flipV="1">
            <a:off x="6161708" y="2386019"/>
            <a:ext cx="1315508" cy="720732"/>
          </a:xfrm>
          <a:prstGeom prst="line">
            <a:avLst/>
          </a:prstGeom>
          <a:noFill/>
          <a:ln w="38100" cap="flat" cmpd="sng" algn="ctr">
            <a:solidFill>
              <a:srgbClr val="B7C6FE">
                <a:lumMod val="90000"/>
              </a:srgbClr>
            </a:solidFill>
            <a:prstDash val="solid"/>
            <a:round/>
            <a:headEnd type="none" w="med" len="med"/>
            <a:tailEnd type="none" w="med" len="med"/>
          </a:ln>
          <a:effectLst/>
        </p:spPr>
      </p:cxnSp>
      <p:cxnSp>
        <p:nvCxnSpPr>
          <p:cNvPr id="9" name="Straight Arrow Connector 8"/>
          <p:cNvCxnSpPr/>
          <p:nvPr/>
        </p:nvCxnSpPr>
        <p:spPr>
          <a:xfrm>
            <a:off x="6081409" y="2862202"/>
            <a:ext cx="1733861" cy="117362"/>
          </a:xfrm>
          <a:prstGeom prst="straightConnector1">
            <a:avLst/>
          </a:prstGeom>
          <a:noFill/>
          <a:ln w="19050" cap="flat" cmpd="sng" algn="ctr">
            <a:solidFill>
              <a:srgbClr val="F68426"/>
            </a:solidFill>
            <a:prstDash val="dash"/>
            <a:tailEnd type="none"/>
          </a:ln>
          <a:effectLst/>
        </p:spPr>
      </p:cxnSp>
      <p:cxnSp>
        <p:nvCxnSpPr>
          <p:cNvPr id="10" name="Straight Arrow Connector 9"/>
          <p:cNvCxnSpPr/>
          <p:nvPr/>
        </p:nvCxnSpPr>
        <p:spPr>
          <a:xfrm>
            <a:off x="7815270" y="2979564"/>
            <a:ext cx="817237" cy="913425"/>
          </a:xfrm>
          <a:prstGeom prst="straightConnector1">
            <a:avLst/>
          </a:prstGeom>
          <a:noFill/>
          <a:ln w="19050" cap="flat" cmpd="sng" algn="ctr">
            <a:solidFill>
              <a:srgbClr val="F68426"/>
            </a:solidFill>
            <a:prstDash val="dash"/>
            <a:tailEnd type="arrow"/>
          </a:ln>
          <a:effectLst/>
        </p:spPr>
      </p:cxnSp>
      <p:sp>
        <p:nvSpPr>
          <p:cNvPr id="11" name="TextBox 37"/>
          <p:cNvSpPr txBox="1"/>
          <p:nvPr/>
        </p:nvSpPr>
        <p:spPr>
          <a:xfrm>
            <a:off x="7182351" y="2498930"/>
            <a:ext cx="535724" cy="253916"/>
          </a:xfrm>
          <a:prstGeom prst="rect">
            <a:avLst/>
          </a:prstGeom>
          <a:noFill/>
        </p:spPr>
        <p:txBody>
          <a:bodyPr wrap="none" rtlCol="0">
            <a:spAutoFit/>
          </a:bodyPr>
          <a:lstStyle>
            <a:defPPr>
              <a:defRPr lang="en-US"/>
            </a:defPPr>
            <a:lvl1pPr algn="l" rtl="0" fontAlgn="base">
              <a:spcBef>
                <a:spcPct val="0"/>
              </a:spcBef>
              <a:spcAft>
                <a:spcPct val="0"/>
              </a:spcAft>
              <a:defRPr sz="700" b="1" kern="1200">
                <a:solidFill>
                  <a:schemeClr val="tx1"/>
                </a:solidFill>
                <a:latin typeface="Arial" charset="0"/>
                <a:ea typeface="+mn-ea"/>
                <a:cs typeface="+mn-cs"/>
              </a:defRPr>
            </a:lvl1pPr>
            <a:lvl2pPr marL="457200" algn="l" rtl="0" fontAlgn="base">
              <a:spcBef>
                <a:spcPct val="0"/>
              </a:spcBef>
              <a:spcAft>
                <a:spcPct val="0"/>
              </a:spcAft>
              <a:defRPr sz="700" b="1" kern="1200">
                <a:solidFill>
                  <a:schemeClr val="tx1"/>
                </a:solidFill>
                <a:latin typeface="Arial" charset="0"/>
                <a:ea typeface="+mn-ea"/>
                <a:cs typeface="+mn-cs"/>
              </a:defRPr>
            </a:lvl2pPr>
            <a:lvl3pPr marL="914400" algn="l" rtl="0" fontAlgn="base">
              <a:spcBef>
                <a:spcPct val="0"/>
              </a:spcBef>
              <a:spcAft>
                <a:spcPct val="0"/>
              </a:spcAft>
              <a:defRPr sz="700" b="1" kern="1200">
                <a:solidFill>
                  <a:schemeClr val="tx1"/>
                </a:solidFill>
                <a:latin typeface="Arial" charset="0"/>
                <a:ea typeface="+mn-ea"/>
                <a:cs typeface="+mn-cs"/>
              </a:defRPr>
            </a:lvl3pPr>
            <a:lvl4pPr marL="1371600" algn="l" rtl="0" fontAlgn="base">
              <a:spcBef>
                <a:spcPct val="0"/>
              </a:spcBef>
              <a:spcAft>
                <a:spcPct val="0"/>
              </a:spcAft>
              <a:defRPr sz="700" b="1" kern="1200">
                <a:solidFill>
                  <a:schemeClr val="tx1"/>
                </a:solidFill>
                <a:latin typeface="Arial" charset="0"/>
                <a:ea typeface="+mn-ea"/>
                <a:cs typeface="+mn-cs"/>
              </a:defRPr>
            </a:lvl4pPr>
            <a:lvl5pPr marL="1828800" algn="l" rtl="0" fontAlgn="base">
              <a:spcBef>
                <a:spcPct val="0"/>
              </a:spcBef>
              <a:spcAft>
                <a:spcPct val="0"/>
              </a:spcAft>
              <a:defRPr sz="700" b="1" kern="1200">
                <a:solidFill>
                  <a:schemeClr val="tx1"/>
                </a:solidFill>
                <a:latin typeface="Arial" charset="0"/>
                <a:ea typeface="+mn-ea"/>
                <a:cs typeface="+mn-cs"/>
              </a:defRPr>
            </a:lvl5pPr>
            <a:lvl6pPr marL="2286000" algn="l" defTabSz="914400" rtl="0" eaLnBrk="1" latinLnBrk="0" hangingPunct="1">
              <a:defRPr sz="700" b="1" kern="1200">
                <a:solidFill>
                  <a:schemeClr val="tx1"/>
                </a:solidFill>
                <a:latin typeface="Arial" charset="0"/>
                <a:ea typeface="+mn-ea"/>
                <a:cs typeface="+mn-cs"/>
              </a:defRPr>
            </a:lvl6pPr>
            <a:lvl7pPr marL="2743200" algn="l" defTabSz="914400" rtl="0" eaLnBrk="1" latinLnBrk="0" hangingPunct="1">
              <a:defRPr sz="700" b="1" kern="1200">
                <a:solidFill>
                  <a:schemeClr val="tx1"/>
                </a:solidFill>
                <a:latin typeface="Arial" charset="0"/>
                <a:ea typeface="+mn-ea"/>
                <a:cs typeface="+mn-cs"/>
              </a:defRPr>
            </a:lvl7pPr>
            <a:lvl8pPr marL="3200400" algn="l" defTabSz="914400" rtl="0" eaLnBrk="1" latinLnBrk="0" hangingPunct="1">
              <a:defRPr sz="700" b="1" kern="1200">
                <a:solidFill>
                  <a:schemeClr val="tx1"/>
                </a:solidFill>
                <a:latin typeface="Arial" charset="0"/>
                <a:ea typeface="+mn-ea"/>
                <a:cs typeface="+mn-cs"/>
              </a:defRPr>
            </a:lvl8pPr>
            <a:lvl9pPr marL="3657600" algn="l" defTabSz="914400" rtl="0" eaLnBrk="1" latinLnBrk="0" hangingPunct="1">
              <a:defRPr sz="700" b="1" kern="1200">
                <a:solidFill>
                  <a:schemeClr val="tx1"/>
                </a:solidFill>
                <a:latin typeface="Arial" charset="0"/>
                <a:ea typeface="+mn-ea"/>
                <a:cs typeface="+mn-cs"/>
              </a:defRPr>
            </a:lvl9pPr>
          </a:lstStyle>
          <a:p>
            <a:pPr defTabSz="685800" eaLnBrk="1" fontAlgn="auto" hangingPunct="1">
              <a:spcBef>
                <a:spcPts val="0"/>
              </a:spcBef>
              <a:spcAft>
                <a:spcPts val="0"/>
              </a:spcAft>
              <a:defRPr/>
            </a:pPr>
            <a:r>
              <a:rPr lang="en-CA" sz="1050" kern="0" dirty="0">
                <a:solidFill>
                  <a:srgbClr val="000000">
                    <a:lumMod val="65000"/>
                    <a:lumOff val="35000"/>
                  </a:srgbClr>
                </a:solidFill>
                <a:latin typeface="Arial"/>
                <a:cs typeface="Times New Roman" panose="02020603050405020304" pitchFamily="18" charset="0"/>
              </a:rPr>
              <a:t>CZYZ</a:t>
            </a:r>
            <a:endParaRPr lang="en-US" sz="1050" kern="0" dirty="0">
              <a:solidFill>
                <a:srgbClr val="000000">
                  <a:lumMod val="65000"/>
                  <a:lumOff val="35000"/>
                </a:srgbClr>
              </a:solidFill>
              <a:latin typeface="Arial"/>
              <a:cs typeface="Times New Roman" panose="02020603050405020304" pitchFamily="18" charset="0"/>
            </a:endParaRPr>
          </a:p>
        </p:txBody>
      </p:sp>
      <p:sp>
        <p:nvSpPr>
          <p:cNvPr id="12" name="TextBox 46"/>
          <p:cNvSpPr txBox="1"/>
          <p:nvPr/>
        </p:nvSpPr>
        <p:spPr>
          <a:xfrm>
            <a:off x="6190510" y="3744647"/>
            <a:ext cx="468398" cy="253916"/>
          </a:xfrm>
          <a:prstGeom prst="rect">
            <a:avLst/>
          </a:prstGeom>
          <a:noFill/>
        </p:spPr>
        <p:txBody>
          <a:bodyPr wrap="none" rtlCol="0">
            <a:spAutoFit/>
          </a:bodyPr>
          <a:lstStyle>
            <a:defPPr>
              <a:defRPr lang="en-US"/>
            </a:defPPr>
            <a:lvl1pPr algn="l" rtl="0" fontAlgn="base">
              <a:spcBef>
                <a:spcPct val="0"/>
              </a:spcBef>
              <a:spcAft>
                <a:spcPct val="0"/>
              </a:spcAft>
              <a:defRPr sz="700" b="1" kern="1200">
                <a:solidFill>
                  <a:schemeClr val="tx1"/>
                </a:solidFill>
                <a:latin typeface="Arial" charset="0"/>
                <a:ea typeface="+mn-ea"/>
                <a:cs typeface="+mn-cs"/>
              </a:defRPr>
            </a:lvl1pPr>
            <a:lvl2pPr marL="457200" algn="l" rtl="0" fontAlgn="base">
              <a:spcBef>
                <a:spcPct val="0"/>
              </a:spcBef>
              <a:spcAft>
                <a:spcPct val="0"/>
              </a:spcAft>
              <a:defRPr sz="700" b="1" kern="1200">
                <a:solidFill>
                  <a:schemeClr val="tx1"/>
                </a:solidFill>
                <a:latin typeface="Arial" charset="0"/>
                <a:ea typeface="+mn-ea"/>
                <a:cs typeface="+mn-cs"/>
              </a:defRPr>
            </a:lvl2pPr>
            <a:lvl3pPr marL="914400" algn="l" rtl="0" fontAlgn="base">
              <a:spcBef>
                <a:spcPct val="0"/>
              </a:spcBef>
              <a:spcAft>
                <a:spcPct val="0"/>
              </a:spcAft>
              <a:defRPr sz="700" b="1" kern="1200">
                <a:solidFill>
                  <a:schemeClr val="tx1"/>
                </a:solidFill>
                <a:latin typeface="Arial" charset="0"/>
                <a:ea typeface="+mn-ea"/>
                <a:cs typeface="+mn-cs"/>
              </a:defRPr>
            </a:lvl3pPr>
            <a:lvl4pPr marL="1371600" algn="l" rtl="0" fontAlgn="base">
              <a:spcBef>
                <a:spcPct val="0"/>
              </a:spcBef>
              <a:spcAft>
                <a:spcPct val="0"/>
              </a:spcAft>
              <a:defRPr sz="700" b="1" kern="1200">
                <a:solidFill>
                  <a:schemeClr val="tx1"/>
                </a:solidFill>
                <a:latin typeface="Arial" charset="0"/>
                <a:ea typeface="+mn-ea"/>
                <a:cs typeface="+mn-cs"/>
              </a:defRPr>
            </a:lvl4pPr>
            <a:lvl5pPr marL="1828800" algn="l" rtl="0" fontAlgn="base">
              <a:spcBef>
                <a:spcPct val="0"/>
              </a:spcBef>
              <a:spcAft>
                <a:spcPct val="0"/>
              </a:spcAft>
              <a:defRPr sz="700" b="1" kern="1200">
                <a:solidFill>
                  <a:schemeClr val="tx1"/>
                </a:solidFill>
                <a:latin typeface="Arial" charset="0"/>
                <a:ea typeface="+mn-ea"/>
                <a:cs typeface="+mn-cs"/>
              </a:defRPr>
            </a:lvl5pPr>
            <a:lvl6pPr marL="2286000" algn="l" defTabSz="914400" rtl="0" eaLnBrk="1" latinLnBrk="0" hangingPunct="1">
              <a:defRPr sz="700" b="1" kern="1200">
                <a:solidFill>
                  <a:schemeClr val="tx1"/>
                </a:solidFill>
                <a:latin typeface="Arial" charset="0"/>
                <a:ea typeface="+mn-ea"/>
                <a:cs typeface="+mn-cs"/>
              </a:defRPr>
            </a:lvl6pPr>
            <a:lvl7pPr marL="2743200" algn="l" defTabSz="914400" rtl="0" eaLnBrk="1" latinLnBrk="0" hangingPunct="1">
              <a:defRPr sz="700" b="1" kern="1200">
                <a:solidFill>
                  <a:schemeClr val="tx1"/>
                </a:solidFill>
                <a:latin typeface="Arial" charset="0"/>
                <a:ea typeface="+mn-ea"/>
                <a:cs typeface="+mn-cs"/>
              </a:defRPr>
            </a:lvl7pPr>
            <a:lvl8pPr marL="3200400" algn="l" defTabSz="914400" rtl="0" eaLnBrk="1" latinLnBrk="0" hangingPunct="1">
              <a:defRPr sz="700" b="1" kern="1200">
                <a:solidFill>
                  <a:schemeClr val="tx1"/>
                </a:solidFill>
                <a:latin typeface="Arial" charset="0"/>
                <a:ea typeface="+mn-ea"/>
                <a:cs typeface="+mn-cs"/>
              </a:defRPr>
            </a:lvl8pPr>
            <a:lvl9pPr marL="3657600" algn="l" defTabSz="914400" rtl="0" eaLnBrk="1" latinLnBrk="0" hangingPunct="1">
              <a:defRPr sz="700" b="1" kern="1200">
                <a:solidFill>
                  <a:schemeClr val="tx1"/>
                </a:solidFill>
                <a:latin typeface="Arial" charset="0"/>
                <a:ea typeface="+mn-ea"/>
                <a:cs typeface="+mn-cs"/>
              </a:defRPr>
            </a:lvl9pPr>
          </a:lstStyle>
          <a:p>
            <a:pPr defTabSz="685800" eaLnBrk="1" fontAlgn="auto" hangingPunct="1">
              <a:spcBef>
                <a:spcPts val="0"/>
              </a:spcBef>
              <a:spcAft>
                <a:spcPts val="0"/>
              </a:spcAft>
              <a:defRPr/>
            </a:pPr>
            <a:r>
              <a:rPr lang="en-CA" sz="1050" kern="0" dirty="0">
                <a:solidFill>
                  <a:srgbClr val="000000">
                    <a:lumMod val="65000"/>
                    <a:lumOff val="35000"/>
                  </a:srgbClr>
                </a:solidFill>
                <a:latin typeface="Arial"/>
                <a:cs typeface="Times New Roman" panose="02020603050405020304" pitchFamily="18" charset="0"/>
              </a:rPr>
              <a:t>ZOB</a:t>
            </a:r>
            <a:endParaRPr lang="en-US" sz="1050" kern="0" dirty="0">
              <a:solidFill>
                <a:srgbClr val="000000">
                  <a:lumMod val="65000"/>
                  <a:lumOff val="35000"/>
                </a:srgbClr>
              </a:solidFill>
              <a:latin typeface="Arial"/>
              <a:cs typeface="Times New Roman" panose="02020603050405020304" pitchFamily="18" charset="0"/>
            </a:endParaRPr>
          </a:p>
        </p:txBody>
      </p:sp>
      <p:cxnSp>
        <p:nvCxnSpPr>
          <p:cNvPr id="13" name="Straight Connector 12"/>
          <p:cNvCxnSpPr/>
          <p:nvPr/>
        </p:nvCxnSpPr>
        <p:spPr bwMode="auto">
          <a:xfrm>
            <a:off x="7956790" y="2749348"/>
            <a:ext cx="535253" cy="1348034"/>
          </a:xfrm>
          <a:prstGeom prst="line">
            <a:avLst/>
          </a:prstGeom>
          <a:noFill/>
          <a:ln w="38100" cap="flat" cmpd="sng" algn="ctr">
            <a:solidFill>
              <a:srgbClr val="B7C6FE">
                <a:lumMod val="90000"/>
              </a:srgbClr>
            </a:solidFill>
            <a:prstDash val="solid"/>
            <a:round/>
            <a:headEnd type="none" w="med" len="med"/>
            <a:tailEnd type="none" w="med" len="med"/>
          </a:ln>
          <a:effectLst/>
        </p:spPr>
      </p:cxnSp>
      <p:sp>
        <p:nvSpPr>
          <p:cNvPr id="14" name="TextBox 37"/>
          <p:cNvSpPr txBox="1"/>
          <p:nvPr/>
        </p:nvSpPr>
        <p:spPr>
          <a:xfrm>
            <a:off x="8307905" y="2862201"/>
            <a:ext cx="490840" cy="253916"/>
          </a:xfrm>
          <a:prstGeom prst="rect">
            <a:avLst/>
          </a:prstGeom>
          <a:noFill/>
        </p:spPr>
        <p:txBody>
          <a:bodyPr wrap="none" rtlCol="0">
            <a:spAutoFit/>
          </a:bodyPr>
          <a:lstStyle>
            <a:defPPr>
              <a:defRPr lang="en-US"/>
            </a:defPPr>
            <a:lvl1pPr algn="l" rtl="0" fontAlgn="base">
              <a:spcBef>
                <a:spcPct val="0"/>
              </a:spcBef>
              <a:spcAft>
                <a:spcPct val="0"/>
              </a:spcAft>
              <a:defRPr sz="700" b="1" kern="1200">
                <a:solidFill>
                  <a:schemeClr val="tx1"/>
                </a:solidFill>
                <a:latin typeface="Arial" charset="0"/>
                <a:ea typeface="+mn-ea"/>
                <a:cs typeface="+mn-cs"/>
              </a:defRPr>
            </a:lvl1pPr>
            <a:lvl2pPr marL="457200" algn="l" rtl="0" fontAlgn="base">
              <a:spcBef>
                <a:spcPct val="0"/>
              </a:spcBef>
              <a:spcAft>
                <a:spcPct val="0"/>
              </a:spcAft>
              <a:defRPr sz="700" b="1" kern="1200">
                <a:solidFill>
                  <a:schemeClr val="tx1"/>
                </a:solidFill>
                <a:latin typeface="Arial" charset="0"/>
                <a:ea typeface="+mn-ea"/>
                <a:cs typeface="+mn-cs"/>
              </a:defRPr>
            </a:lvl2pPr>
            <a:lvl3pPr marL="914400" algn="l" rtl="0" fontAlgn="base">
              <a:spcBef>
                <a:spcPct val="0"/>
              </a:spcBef>
              <a:spcAft>
                <a:spcPct val="0"/>
              </a:spcAft>
              <a:defRPr sz="700" b="1" kern="1200">
                <a:solidFill>
                  <a:schemeClr val="tx1"/>
                </a:solidFill>
                <a:latin typeface="Arial" charset="0"/>
                <a:ea typeface="+mn-ea"/>
                <a:cs typeface="+mn-cs"/>
              </a:defRPr>
            </a:lvl3pPr>
            <a:lvl4pPr marL="1371600" algn="l" rtl="0" fontAlgn="base">
              <a:spcBef>
                <a:spcPct val="0"/>
              </a:spcBef>
              <a:spcAft>
                <a:spcPct val="0"/>
              </a:spcAft>
              <a:defRPr sz="700" b="1" kern="1200">
                <a:solidFill>
                  <a:schemeClr val="tx1"/>
                </a:solidFill>
                <a:latin typeface="Arial" charset="0"/>
                <a:ea typeface="+mn-ea"/>
                <a:cs typeface="+mn-cs"/>
              </a:defRPr>
            </a:lvl4pPr>
            <a:lvl5pPr marL="1828800" algn="l" rtl="0" fontAlgn="base">
              <a:spcBef>
                <a:spcPct val="0"/>
              </a:spcBef>
              <a:spcAft>
                <a:spcPct val="0"/>
              </a:spcAft>
              <a:defRPr sz="700" b="1" kern="1200">
                <a:solidFill>
                  <a:schemeClr val="tx1"/>
                </a:solidFill>
                <a:latin typeface="Arial" charset="0"/>
                <a:ea typeface="+mn-ea"/>
                <a:cs typeface="+mn-cs"/>
              </a:defRPr>
            </a:lvl5pPr>
            <a:lvl6pPr marL="2286000" algn="l" defTabSz="914400" rtl="0" eaLnBrk="1" latinLnBrk="0" hangingPunct="1">
              <a:defRPr sz="700" b="1" kern="1200">
                <a:solidFill>
                  <a:schemeClr val="tx1"/>
                </a:solidFill>
                <a:latin typeface="Arial" charset="0"/>
                <a:ea typeface="+mn-ea"/>
                <a:cs typeface="+mn-cs"/>
              </a:defRPr>
            </a:lvl6pPr>
            <a:lvl7pPr marL="2743200" algn="l" defTabSz="914400" rtl="0" eaLnBrk="1" latinLnBrk="0" hangingPunct="1">
              <a:defRPr sz="700" b="1" kern="1200">
                <a:solidFill>
                  <a:schemeClr val="tx1"/>
                </a:solidFill>
                <a:latin typeface="Arial" charset="0"/>
                <a:ea typeface="+mn-ea"/>
                <a:cs typeface="+mn-cs"/>
              </a:defRPr>
            </a:lvl7pPr>
            <a:lvl8pPr marL="3200400" algn="l" defTabSz="914400" rtl="0" eaLnBrk="1" latinLnBrk="0" hangingPunct="1">
              <a:defRPr sz="700" b="1" kern="1200">
                <a:solidFill>
                  <a:schemeClr val="tx1"/>
                </a:solidFill>
                <a:latin typeface="Arial" charset="0"/>
                <a:ea typeface="+mn-ea"/>
                <a:cs typeface="+mn-cs"/>
              </a:defRPr>
            </a:lvl8pPr>
            <a:lvl9pPr marL="3657600" algn="l" defTabSz="914400" rtl="0" eaLnBrk="1" latinLnBrk="0" hangingPunct="1">
              <a:defRPr sz="700" b="1" kern="1200">
                <a:solidFill>
                  <a:schemeClr val="tx1"/>
                </a:solidFill>
                <a:latin typeface="Arial" charset="0"/>
                <a:ea typeface="+mn-ea"/>
                <a:cs typeface="+mn-cs"/>
              </a:defRPr>
            </a:lvl9pPr>
          </a:lstStyle>
          <a:p>
            <a:pPr defTabSz="685800" eaLnBrk="1" fontAlgn="auto" hangingPunct="1">
              <a:spcBef>
                <a:spcPts val="0"/>
              </a:spcBef>
              <a:spcAft>
                <a:spcPts val="0"/>
              </a:spcAft>
              <a:defRPr/>
            </a:pPr>
            <a:r>
              <a:rPr lang="en-CA" sz="1050" kern="0" dirty="0">
                <a:solidFill>
                  <a:srgbClr val="000000">
                    <a:lumMod val="65000"/>
                    <a:lumOff val="35000"/>
                  </a:srgbClr>
                </a:solidFill>
                <a:latin typeface="Arial"/>
                <a:cs typeface="Times New Roman" panose="02020603050405020304" pitchFamily="18" charset="0"/>
              </a:rPr>
              <a:t>ZBW</a:t>
            </a:r>
            <a:endParaRPr lang="en-US" sz="1050" kern="0" dirty="0">
              <a:solidFill>
                <a:srgbClr val="000000">
                  <a:lumMod val="65000"/>
                  <a:lumOff val="35000"/>
                </a:srgbClr>
              </a:solidFill>
              <a:latin typeface="Arial"/>
              <a:cs typeface="Times New Roman" panose="02020603050405020304" pitchFamily="18" charset="0"/>
            </a:endParaRPr>
          </a:p>
        </p:txBody>
      </p:sp>
      <p:sp>
        <p:nvSpPr>
          <p:cNvPr id="15" name="Rectangle 14"/>
          <p:cNvSpPr/>
          <p:nvPr/>
        </p:nvSpPr>
        <p:spPr>
          <a:xfrm>
            <a:off x="6081246" y="2386016"/>
            <a:ext cx="2791942" cy="1715095"/>
          </a:xfrm>
          <a:prstGeom prst="rect">
            <a:avLst/>
          </a:prstGeom>
          <a:noFill/>
          <a:ln w="25400" cap="flat" cmpd="sng" algn="ctr">
            <a:solidFill>
              <a:srgbClr val="000000"/>
            </a:solidFill>
            <a:prstDash val="solid"/>
          </a:ln>
          <a:effectLst/>
        </p:spPr>
        <p:txBody>
          <a:bodyPr rtlCol="0" anchor="ctr"/>
          <a:lstStyle>
            <a:defPPr>
              <a:defRPr lang="en-US"/>
            </a:defPPr>
            <a:lvl1pPr algn="l" rtl="0" fontAlgn="base">
              <a:spcBef>
                <a:spcPct val="0"/>
              </a:spcBef>
              <a:spcAft>
                <a:spcPct val="0"/>
              </a:spcAft>
              <a:defRPr sz="700" b="1" kern="1200">
                <a:solidFill>
                  <a:schemeClr val="tx1"/>
                </a:solidFill>
                <a:latin typeface="Arial" charset="0"/>
                <a:ea typeface="+mn-ea"/>
                <a:cs typeface="+mn-cs"/>
              </a:defRPr>
            </a:lvl1pPr>
            <a:lvl2pPr marL="457200" algn="l" rtl="0" fontAlgn="base">
              <a:spcBef>
                <a:spcPct val="0"/>
              </a:spcBef>
              <a:spcAft>
                <a:spcPct val="0"/>
              </a:spcAft>
              <a:defRPr sz="700" b="1" kern="1200">
                <a:solidFill>
                  <a:schemeClr val="tx1"/>
                </a:solidFill>
                <a:latin typeface="Arial" charset="0"/>
                <a:ea typeface="+mn-ea"/>
                <a:cs typeface="+mn-cs"/>
              </a:defRPr>
            </a:lvl2pPr>
            <a:lvl3pPr marL="914400" algn="l" rtl="0" fontAlgn="base">
              <a:spcBef>
                <a:spcPct val="0"/>
              </a:spcBef>
              <a:spcAft>
                <a:spcPct val="0"/>
              </a:spcAft>
              <a:defRPr sz="700" b="1" kern="1200">
                <a:solidFill>
                  <a:schemeClr val="tx1"/>
                </a:solidFill>
                <a:latin typeface="Arial" charset="0"/>
                <a:ea typeface="+mn-ea"/>
                <a:cs typeface="+mn-cs"/>
              </a:defRPr>
            </a:lvl3pPr>
            <a:lvl4pPr marL="1371600" algn="l" rtl="0" fontAlgn="base">
              <a:spcBef>
                <a:spcPct val="0"/>
              </a:spcBef>
              <a:spcAft>
                <a:spcPct val="0"/>
              </a:spcAft>
              <a:defRPr sz="700" b="1" kern="1200">
                <a:solidFill>
                  <a:schemeClr val="tx1"/>
                </a:solidFill>
                <a:latin typeface="Arial" charset="0"/>
                <a:ea typeface="+mn-ea"/>
                <a:cs typeface="+mn-cs"/>
              </a:defRPr>
            </a:lvl4pPr>
            <a:lvl5pPr marL="1828800" algn="l" rtl="0" fontAlgn="base">
              <a:spcBef>
                <a:spcPct val="0"/>
              </a:spcBef>
              <a:spcAft>
                <a:spcPct val="0"/>
              </a:spcAft>
              <a:defRPr sz="700" b="1" kern="1200">
                <a:solidFill>
                  <a:schemeClr val="tx1"/>
                </a:solidFill>
                <a:latin typeface="Arial" charset="0"/>
                <a:ea typeface="+mn-ea"/>
                <a:cs typeface="+mn-cs"/>
              </a:defRPr>
            </a:lvl5pPr>
            <a:lvl6pPr marL="2286000" algn="l" defTabSz="914400" rtl="0" eaLnBrk="1" latinLnBrk="0" hangingPunct="1">
              <a:defRPr sz="700" b="1" kern="1200">
                <a:solidFill>
                  <a:schemeClr val="tx1"/>
                </a:solidFill>
                <a:latin typeface="Arial" charset="0"/>
                <a:ea typeface="+mn-ea"/>
                <a:cs typeface="+mn-cs"/>
              </a:defRPr>
            </a:lvl6pPr>
            <a:lvl7pPr marL="2743200" algn="l" defTabSz="914400" rtl="0" eaLnBrk="1" latinLnBrk="0" hangingPunct="1">
              <a:defRPr sz="700" b="1" kern="1200">
                <a:solidFill>
                  <a:schemeClr val="tx1"/>
                </a:solidFill>
                <a:latin typeface="Arial" charset="0"/>
                <a:ea typeface="+mn-ea"/>
                <a:cs typeface="+mn-cs"/>
              </a:defRPr>
            </a:lvl7pPr>
            <a:lvl8pPr marL="3200400" algn="l" defTabSz="914400" rtl="0" eaLnBrk="1" latinLnBrk="0" hangingPunct="1">
              <a:defRPr sz="700" b="1" kern="1200">
                <a:solidFill>
                  <a:schemeClr val="tx1"/>
                </a:solidFill>
                <a:latin typeface="Arial" charset="0"/>
                <a:ea typeface="+mn-ea"/>
                <a:cs typeface="+mn-cs"/>
              </a:defRPr>
            </a:lvl8pPr>
            <a:lvl9pPr marL="3657600" algn="l" defTabSz="914400" rtl="0" eaLnBrk="1" latinLnBrk="0" hangingPunct="1">
              <a:defRPr sz="700" b="1" kern="1200">
                <a:solidFill>
                  <a:schemeClr val="tx1"/>
                </a:solidFill>
                <a:latin typeface="Arial" charset="0"/>
                <a:ea typeface="+mn-ea"/>
                <a:cs typeface="+mn-cs"/>
              </a:defRPr>
            </a:lvl9pPr>
          </a:lstStyle>
          <a:p>
            <a:pPr algn="ctr" defTabSz="685800" eaLnBrk="1" fontAlgn="auto" hangingPunct="1">
              <a:spcBef>
                <a:spcPts val="0"/>
              </a:spcBef>
              <a:spcAft>
                <a:spcPts val="0"/>
              </a:spcAft>
              <a:defRPr/>
            </a:pPr>
            <a:endParaRPr lang="en-US" sz="1350" b="0" kern="0">
              <a:solidFill>
                <a:prstClr val="white"/>
              </a:solidFill>
              <a:latin typeface="Calibri"/>
            </a:endParaRPr>
          </a:p>
        </p:txBody>
      </p:sp>
      <p:cxnSp>
        <p:nvCxnSpPr>
          <p:cNvPr id="16" name="Straight Arrow Connector 15"/>
          <p:cNvCxnSpPr/>
          <p:nvPr/>
        </p:nvCxnSpPr>
        <p:spPr>
          <a:xfrm>
            <a:off x="6666323" y="2920883"/>
            <a:ext cx="1864445" cy="653749"/>
          </a:xfrm>
          <a:prstGeom prst="straightConnector1">
            <a:avLst/>
          </a:prstGeom>
          <a:noFill/>
          <a:ln w="19050" cap="flat" cmpd="sng" algn="ctr">
            <a:solidFill>
              <a:srgbClr val="00B050"/>
            </a:solidFill>
            <a:prstDash val="dash"/>
            <a:tailEnd type="none"/>
          </a:ln>
          <a:effectLst/>
        </p:spPr>
      </p:cxnSp>
      <p:sp>
        <p:nvSpPr>
          <p:cNvPr id="17" name="TextBox 37"/>
          <p:cNvSpPr txBox="1"/>
          <p:nvPr/>
        </p:nvSpPr>
        <p:spPr>
          <a:xfrm rot="1146035">
            <a:off x="7439859" y="3224469"/>
            <a:ext cx="546945" cy="207749"/>
          </a:xfrm>
          <a:prstGeom prst="rect">
            <a:avLst/>
          </a:prstGeom>
          <a:noFill/>
        </p:spPr>
        <p:txBody>
          <a:bodyPr wrap="none" rtlCol="0">
            <a:spAutoFit/>
          </a:bodyPr>
          <a:lstStyle>
            <a:defPPr>
              <a:defRPr lang="en-US"/>
            </a:defPPr>
            <a:lvl1pPr algn="l" rtl="0" fontAlgn="base">
              <a:spcBef>
                <a:spcPct val="0"/>
              </a:spcBef>
              <a:spcAft>
                <a:spcPct val="0"/>
              </a:spcAft>
              <a:defRPr sz="700" b="1" kern="1200">
                <a:solidFill>
                  <a:schemeClr val="tx1"/>
                </a:solidFill>
                <a:latin typeface="Arial" charset="0"/>
                <a:ea typeface="+mn-ea"/>
                <a:cs typeface="+mn-cs"/>
              </a:defRPr>
            </a:lvl1pPr>
            <a:lvl2pPr marL="457200" algn="l" rtl="0" fontAlgn="base">
              <a:spcBef>
                <a:spcPct val="0"/>
              </a:spcBef>
              <a:spcAft>
                <a:spcPct val="0"/>
              </a:spcAft>
              <a:defRPr sz="700" b="1" kern="1200">
                <a:solidFill>
                  <a:schemeClr val="tx1"/>
                </a:solidFill>
                <a:latin typeface="Arial" charset="0"/>
                <a:ea typeface="+mn-ea"/>
                <a:cs typeface="+mn-cs"/>
              </a:defRPr>
            </a:lvl2pPr>
            <a:lvl3pPr marL="914400" algn="l" rtl="0" fontAlgn="base">
              <a:spcBef>
                <a:spcPct val="0"/>
              </a:spcBef>
              <a:spcAft>
                <a:spcPct val="0"/>
              </a:spcAft>
              <a:defRPr sz="700" b="1" kern="1200">
                <a:solidFill>
                  <a:schemeClr val="tx1"/>
                </a:solidFill>
                <a:latin typeface="Arial" charset="0"/>
                <a:ea typeface="+mn-ea"/>
                <a:cs typeface="+mn-cs"/>
              </a:defRPr>
            </a:lvl3pPr>
            <a:lvl4pPr marL="1371600" algn="l" rtl="0" fontAlgn="base">
              <a:spcBef>
                <a:spcPct val="0"/>
              </a:spcBef>
              <a:spcAft>
                <a:spcPct val="0"/>
              </a:spcAft>
              <a:defRPr sz="700" b="1" kern="1200">
                <a:solidFill>
                  <a:schemeClr val="tx1"/>
                </a:solidFill>
                <a:latin typeface="Arial" charset="0"/>
                <a:ea typeface="+mn-ea"/>
                <a:cs typeface="+mn-cs"/>
              </a:defRPr>
            </a:lvl4pPr>
            <a:lvl5pPr marL="1828800" algn="l" rtl="0" fontAlgn="base">
              <a:spcBef>
                <a:spcPct val="0"/>
              </a:spcBef>
              <a:spcAft>
                <a:spcPct val="0"/>
              </a:spcAft>
              <a:defRPr sz="700" b="1" kern="1200">
                <a:solidFill>
                  <a:schemeClr val="tx1"/>
                </a:solidFill>
                <a:latin typeface="Arial" charset="0"/>
                <a:ea typeface="+mn-ea"/>
                <a:cs typeface="+mn-cs"/>
              </a:defRPr>
            </a:lvl5pPr>
            <a:lvl6pPr marL="2286000" algn="l" defTabSz="914400" rtl="0" eaLnBrk="1" latinLnBrk="0" hangingPunct="1">
              <a:defRPr sz="700" b="1" kern="1200">
                <a:solidFill>
                  <a:schemeClr val="tx1"/>
                </a:solidFill>
                <a:latin typeface="Arial" charset="0"/>
                <a:ea typeface="+mn-ea"/>
                <a:cs typeface="+mn-cs"/>
              </a:defRPr>
            </a:lvl6pPr>
            <a:lvl7pPr marL="2743200" algn="l" defTabSz="914400" rtl="0" eaLnBrk="1" latinLnBrk="0" hangingPunct="1">
              <a:defRPr sz="700" b="1" kern="1200">
                <a:solidFill>
                  <a:schemeClr val="tx1"/>
                </a:solidFill>
                <a:latin typeface="Arial" charset="0"/>
                <a:ea typeface="+mn-ea"/>
                <a:cs typeface="+mn-cs"/>
              </a:defRPr>
            </a:lvl7pPr>
            <a:lvl8pPr marL="3200400" algn="l" defTabSz="914400" rtl="0" eaLnBrk="1" latinLnBrk="0" hangingPunct="1">
              <a:defRPr sz="700" b="1" kern="1200">
                <a:solidFill>
                  <a:schemeClr val="tx1"/>
                </a:solidFill>
                <a:latin typeface="Arial" charset="0"/>
                <a:ea typeface="+mn-ea"/>
                <a:cs typeface="+mn-cs"/>
              </a:defRPr>
            </a:lvl8pPr>
            <a:lvl9pPr marL="3657600" algn="l" defTabSz="914400" rtl="0" eaLnBrk="1" latinLnBrk="0" hangingPunct="1">
              <a:defRPr sz="700" b="1" kern="1200">
                <a:solidFill>
                  <a:schemeClr val="tx1"/>
                </a:solidFill>
                <a:latin typeface="Arial" charset="0"/>
                <a:ea typeface="+mn-ea"/>
                <a:cs typeface="+mn-cs"/>
              </a:defRPr>
            </a:lvl9pPr>
          </a:lstStyle>
          <a:p>
            <a:pPr defTabSz="685800" eaLnBrk="1" fontAlgn="auto" hangingPunct="1">
              <a:spcBef>
                <a:spcPts val="0"/>
              </a:spcBef>
              <a:spcAft>
                <a:spcPts val="0"/>
              </a:spcAft>
              <a:defRPr/>
            </a:pPr>
            <a:r>
              <a:rPr lang="en-CA" sz="750" kern="0" dirty="0">
                <a:solidFill>
                  <a:srgbClr val="000000">
                    <a:lumMod val="65000"/>
                    <a:lumOff val="35000"/>
                  </a:srgbClr>
                </a:solidFill>
                <a:latin typeface="Arial"/>
                <a:cs typeface="Times New Roman" panose="02020603050405020304" pitchFamily="18" charset="0"/>
              </a:rPr>
              <a:t>Reroute</a:t>
            </a:r>
            <a:endParaRPr lang="en-US" sz="750" kern="0" dirty="0">
              <a:solidFill>
                <a:srgbClr val="000000">
                  <a:lumMod val="65000"/>
                  <a:lumOff val="35000"/>
                </a:srgbClr>
              </a:solidFill>
              <a:latin typeface="Arial"/>
              <a:cs typeface="Times New Roman" panose="02020603050405020304" pitchFamily="18" charset="0"/>
            </a:endParaRPr>
          </a:p>
        </p:txBody>
      </p:sp>
      <p:cxnSp>
        <p:nvCxnSpPr>
          <p:cNvPr id="18" name="Straight Arrow Connector 17"/>
          <p:cNvCxnSpPr/>
          <p:nvPr/>
        </p:nvCxnSpPr>
        <p:spPr>
          <a:xfrm>
            <a:off x="8530768" y="3574630"/>
            <a:ext cx="222863" cy="318359"/>
          </a:xfrm>
          <a:prstGeom prst="straightConnector1">
            <a:avLst/>
          </a:prstGeom>
          <a:noFill/>
          <a:ln w="19050" cap="flat" cmpd="sng" algn="ctr">
            <a:solidFill>
              <a:srgbClr val="00B050"/>
            </a:solidFill>
            <a:prstDash val="dash"/>
            <a:tailEnd type="arrow"/>
          </a:ln>
          <a:effectLst/>
        </p:spPr>
      </p:cxnSp>
      <p:sp>
        <p:nvSpPr>
          <p:cNvPr id="19" name="TextBox 37"/>
          <p:cNvSpPr txBox="1"/>
          <p:nvPr/>
        </p:nvSpPr>
        <p:spPr>
          <a:xfrm rot="262859">
            <a:off x="6109700" y="2695086"/>
            <a:ext cx="849913" cy="207749"/>
          </a:xfrm>
          <a:prstGeom prst="rect">
            <a:avLst/>
          </a:prstGeom>
          <a:noFill/>
        </p:spPr>
        <p:txBody>
          <a:bodyPr wrap="none" rtlCol="0">
            <a:spAutoFit/>
          </a:bodyPr>
          <a:lstStyle>
            <a:defPPr>
              <a:defRPr lang="en-US"/>
            </a:defPPr>
            <a:lvl1pPr algn="l" rtl="0" fontAlgn="base">
              <a:spcBef>
                <a:spcPct val="0"/>
              </a:spcBef>
              <a:spcAft>
                <a:spcPct val="0"/>
              </a:spcAft>
              <a:defRPr sz="700" b="1" kern="1200">
                <a:solidFill>
                  <a:schemeClr val="tx1"/>
                </a:solidFill>
                <a:latin typeface="Arial" charset="0"/>
                <a:ea typeface="+mn-ea"/>
                <a:cs typeface="+mn-cs"/>
              </a:defRPr>
            </a:lvl1pPr>
            <a:lvl2pPr marL="457200" algn="l" rtl="0" fontAlgn="base">
              <a:spcBef>
                <a:spcPct val="0"/>
              </a:spcBef>
              <a:spcAft>
                <a:spcPct val="0"/>
              </a:spcAft>
              <a:defRPr sz="700" b="1" kern="1200">
                <a:solidFill>
                  <a:schemeClr val="tx1"/>
                </a:solidFill>
                <a:latin typeface="Arial" charset="0"/>
                <a:ea typeface="+mn-ea"/>
                <a:cs typeface="+mn-cs"/>
              </a:defRPr>
            </a:lvl2pPr>
            <a:lvl3pPr marL="914400" algn="l" rtl="0" fontAlgn="base">
              <a:spcBef>
                <a:spcPct val="0"/>
              </a:spcBef>
              <a:spcAft>
                <a:spcPct val="0"/>
              </a:spcAft>
              <a:defRPr sz="700" b="1" kern="1200">
                <a:solidFill>
                  <a:schemeClr val="tx1"/>
                </a:solidFill>
                <a:latin typeface="Arial" charset="0"/>
                <a:ea typeface="+mn-ea"/>
                <a:cs typeface="+mn-cs"/>
              </a:defRPr>
            </a:lvl3pPr>
            <a:lvl4pPr marL="1371600" algn="l" rtl="0" fontAlgn="base">
              <a:spcBef>
                <a:spcPct val="0"/>
              </a:spcBef>
              <a:spcAft>
                <a:spcPct val="0"/>
              </a:spcAft>
              <a:defRPr sz="700" b="1" kern="1200">
                <a:solidFill>
                  <a:schemeClr val="tx1"/>
                </a:solidFill>
                <a:latin typeface="Arial" charset="0"/>
                <a:ea typeface="+mn-ea"/>
                <a:cs typeface="+mn-cs"/>
              </a:defRPr>
            </a:lvl4pPr>
            <a:lvl5pPr marL="1828800" algn="l" rtl="0" fontAlgn="base">
              <a:spcBef>
                <a:spcPct val="0"/>
              </a:spcBef>
              <a:spcAft>
                <a:spcPct val="0"/>
              </a:spcAft>
              <a:defRPr sz="700" b="1" kern="1200">
                <a:solidFill>
                  <a:schemeClr val="tx1"/>
                </a:solidFill>
                <a:latin typeface="Arial" charset="0"/>
                <a:ea typeface="+mn-ea"/>
                <a:cs typeface="+mn-cs"/>
              </a:defRPr>
            </a:lvl5pPr>
            <a:lvl6pPr marL="2286000" algn="l" defTabSz="914400" rtl="0" eaLnBrk="1" latinLnBrk="0" hangingPunct="1">
              <a:defRPr sz="700" b="1" kern="1200">
                <a:solidFill>
                  <a:schemeClr val="tx1"/>
                </a:solidFill>
                <a:latin typeface="Arial" charset="0"/>
                <a:ea typeface="+mn-ea"/>
                <a:cs typeface="+mn-cs"/>
              </a:defRPr>
            </a:lvl6pPr>
            <a:lvl7pPr marL="2743200" algn="l" defTabSz="914400" rtl="0" eaLnBrk="1" latinLnBrk="0" hangingPunct="1">
              <a:defRPr sz="700" b="1" kern="1200">
                <a:solidFill>
                  <a:schemeClr val="tx1"/>
                </a:solidFill>
                <a:latin typeface="Arial" charset="0"/>
                <a:ea typeface="+mn-ea"/>
                <a:cs typeface="+mn-cs"/>
              </a:defRPr>
            </a:lvl7pPr>
            <a:lvl8pPr marL="3200400" algn="l" defTabSz="914400" rtl="0" eaLnBrk="1" latinLnBrk="0" hangingPunct="1">
              <a:defRPr sz="700" b="1" kern="1200">
                <a:solidFill>
                  <a:schemeClr val="tx1"/>
                </a:solidFill>
                <a:latin typeface="Arial" charset="0"/>
                <a:ea typeface="+mn-ea"/>
                <a:cs typeface="+mn-cs"/>
              </a:defRPr>
            </a:lvl8pPr>
            <a:lvl9pPr marL="3657600" algn="l" defTabSz="914400" rtl="0" eaLnBrk="1" latinLnBrk="0" hangingPunct="1">
              <a:defRPr sz="700" b="1" kern="1200">
                <a:solidFill>
                  <a:schemeClr val="tx1"/>
                </a:solidFill>
                <a:latin typeface="Arial" charset="0"/>
                <a:ea typeface="+mn-ea"/>
                <a:cs typeface="+mn-cs"/>
              </a:defRPr>
            </a:lvl9pPr>
          </a:lstStyle>
          <a:p>
            <a:pPr defTabSz="685800" eaLnBrk="1" fontAlgn="auto" hangingPunct="1">
              <a:spcBef>
                <a:spcPts val="0"/>
              </a:spcBef>
              <a:spcAft>
                <a:spcPts val="0"/>
              </a:spcAft>
              <a:defRPr/>
            </a:pPr>
            <a:r>
              <a:rPr lang="en-CA" sz="750" kern="0" dirty="0">
                <a:solidFill>
                  <a:srgbClr val="000000">
                    <a:lumMod val="65000"/>
                    <a:lumOff val="35000"/>
                  </a:srgbClr>
                </a:solidFill>
                <a:latin typeface="Arial"/>
                <a:cs typeface="Times New Roman" panose="02020603050405020304" pitchFamily="18" charset="0"/>
              </a:rPr>
              <a:t>Original Route</a:t>
            </a:r>
            <a:endParaRPr lang="en-US" sz="750" kern="0" dirty="0">
              <a:solidFill>
                <a:srgbClr val="000000">
                  <a:lumMod val="65000"/>
                  <a:lumOff val="35000"/>
                </a:srgbClr>
              </a:solidFill>
              <a:latin typeface="Arial"/>
              <a:cs typeface="Times New Roman" panose="02020603050405020304" pitchFamily="18" charset="0"/>
            </a:endParaRPr>
          </a:p>
        </p:txBody>
      </p:sp>
      <p:sp>
        <p:nvSpPr>
          <p:cNvPr id="20" name="Content Placeholder 2"/>
          <p:cNvSpPr>
            <a:spLocks noGrp="1"/>
          </p:cNvSpPr>
          <p:nvPr>
            <p:ph idx="1"/>
          </p:nvPr>
        </p:nvSpPr>
        <p:spPr>
          <a:xfrm>
            <a:off x="237119" y="888254"/>
            <a:ext cx="5685414" cy="5255465"/>
          </a:xfrm>
        </p:spPr>
        <p:txBody>
          <a:bodyPr/>
          <a:lstStyle/>
          <a:p>
            <a:pPr>
              <a:spcBef>
                <a:spcPts val="0"/>
              </a:spcBef>
            </a:pPr>
            <a:r>
              <a:rPr lang="en-CA" altLang="en-US" sz="1500" dirty="0"/>
              <a:t>Like ERAM, CAATS will also disable their automatic assignment of control function once the automated handoff capability has been implemented.</a:t>
            </a:r>
          </a:p>
          <a:p>
            <a:pPr>
              <a:spcBef>
                <a:spcPts val="0"/>
              </a:spcBef>
            </a:pPr>
            <a:r>
              <a:rPr lang="en-CA" altLang="en-US" sz="1500" dirty="0"/>
              <a:t>This provides a benefit to ERAM when using a route amendment to resolve a skip Center scenario.</a:t>
            </a:r>
          </a:p>
          <a:p>
            <a:pPr>
              <a:spcBef>
                <a:spcPts val="0"/>
              </a:spcBef>
            </a:pPr>
            <a:r>
              <a:rPr lang="en-CA" altLang="en-US" sz="1500" dirty="0"/>
              <a:t>Consider the scenario to the right (orange line):</a:t>
            </a:r>
          </a:p>
          <a:p>
            <a:pPr lvl="1">
              <a:spcBef>
                <a:spcPts val="0"/>
              </a:spcBef>
            </a:pPr>
            <a:r>
              <a:rPr lang="en-CA" altLang="en-US" sz="1400" dirty="0"/>
              <a:t>ZOB performs a procedural point out to CZYZ but retains control until an eventual handoff to ZBW is completed.</a:t>
            </a:r>
          </a:p>
          <a:p>
            <a:pPr lvl="1">
              <a:spcBef>
                <a:spcPts val="0"/>
              </a:spcBef>
            </a:pPr>
            <a:r>
              <a:rPr lang="en-CA" altLang="en-US" sz="1400" dirty="0"/>
              <a:t>However, in this situation ZBW will not be able to perform a subsequent handoff with a downstream facility (e.g., ZNY).</a:t>
            </a:r>
          </a:p>
          <a:p>
            <a:pPr>
              <a:spcBef>
                <a:spcPts val="0"/>
              </a:spcBef>
            </a:pPr>
            <a:r>
              <a:rPr lang="en-CA" altLang="en-US" sz="1500" dirty="0"/>
              <a:t>One remedy for ZOB involves re-routing the flight around CZYZ.</a:t>
            </a:r>
          </a:p>
          <a:p>
            <a:pPr lvl="1">
              <a:spcBef>
                <a:spcPts val="0"/>
              </a:spcBef>
            </a:pPr>
            <a:r>
              <a:rPr lang="en-CA" altLang="en-US" sz="1400" dirty="0"/>
              <a:t>This results in a CNL flowing from ZOB to CZYZ back to ZOB and a cancel flight plan being sent to ZBW.  However:</a:t>
            </a:r>
          </a:p>
          <a:p>
            <a:pPr lvl="2">
              <a:spcBef>
                <a:spcPts val="0"/>
              </a:spcBef>
            </a:pPr>
            <a:r>
              <a:rPr lang="en-CA" altLang="en-US" sz="1300" dirty="0"/>
              <a:t>Pre-SIG 1815, if CAATS had automatically assigned control then the CNL would be rejected by CZYZ and ZBW would have the same issues after accepting the handoff from ZOB.</a:t>
            </a:r>
          </a:p>
          <a:p>
            <a:pPr lvl="2">
              <a:spcBef>
                <a:spcPts val="0"/>
              </a:spcBef>
            </a:pPr>
            <a:r>
              <a:rPr lang="en-CA" altLang="en-US" sz="1300" dirty="0"/>
              <a:t>Post-SIG1815, CAATS will not automatically assign control, the CNL from ZOB is accepted and the cancel flight plan message will eventually reach ZBW and eliminate subsequent handoff issues.</a:t>
            </a:r>
          </a:p>
          <a:p>
            <a:pPr>
              <a:lnSpc>
                <a:spcPts val="1200"/>
              </a:lnSpc>
            </a:pPr>
            <a:endParaRPr lang="en-CA" altLang="en-US" sz="1200" dirty="0"/>
          </a:p>
        </p:txBody>
      </p:sp>
    </p:spTree>
    <p:extLst>
      <p:ext uri="{BB962C8B-B14F-4D97-AF65-F5344CB8AC3E}">
        <p14:creationId xmlns:p14="http://schemas.microsoft.com/office/powerpoint/2010/main" val="25656423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9149" y="2196661"/>
            <a:ext cx="6536987" cy="1994744"/>
          </a:xfrm>
        </p:spPr>
        <p:txBody>
          <a:bodyPr/>
          <a:lstStyle/>
          <a:p>
            <a:pPr algn="ctr"/>
            <a:r>
              <a:rPr lang="en-US" sz="2400" dirty="0"/>
              <a:t>SIG 1815 Auto Handoff</a:t>
            </a:r>
            <a:br>
              <a:rPr lang="en-US" sz="2400" dirty="0"/>
            </a:br>
            <a:r>
              <a:rPr lang="en-US" sz="2400" dirty="0"/>
              <a:t>Data </a:t>
            </a:r>
            <a:r>
              <a:rPr lang="en-US" sz="2400" dirty="0" err="1"/>
              <a:t>Comm</a:t>
            </a:r>
            <a:r>
              <a:rPr lang="en-US" sz="2400" dirty="0"/>
              <a:t> </a:t>
            </a:r>
            <a:br>
              <a:rPr lang="en-US" sz="2400" dirty="0"/>
            </a:br>
            <a:r>
              <a:rPr lang="en-US" sz="2400" dirty="0"/>
              <a:t>Impacts</a:t>
            </a:r>
          </a:p>
        </p:txBody>
      </p:sp>
    </p:spTree>
    <p:extLst>
      <p:ext uri="{BB962C8B-B14F-4D97-AF65-F5344CB8AC3E}">
        <p14:creationId xmlns:p14="http://schemas.microsoft.com/office/powerpoint/2010/main" val="12173466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658" y="572225"/>
            <a:ext cx="8229600" cy="342900"/>
          </a:xfrm>
        </p:spPr>
        <p:txBody>
          <a:bodyPr/>
          <a:lstStyle/>
          <a:p>
            <a:r>
              <a:rPr lang="en-US" sz="2800" dirty="0">
                <a:solidFill>
                  <a:schemeClr val="accent1">
                    <a:lumMod val="75000"/>
                  </a:schemeClr>
                </a:solidFill>
              </a:rPr>
              <a:t>SIG 1815 – Auto Handoff </a:t>
            </a:r>
            <a:r>
              <a:rPr lang="en-US" altLang="en-US" sz="2800" dirty="0">
                <a:solidFill>
                  <a:schemeClr val="accent1">
                    <a:lumMod val="75000"/>
                  </a:schemeClr>
                </a:solidFill>
              </a:rPr>
              <a:t>Data </a:t>
            </a:r>
            <a:r>
              <a:rPr lang="en-US" altLang="en-US" sz="2800" dirty="0" err="1">
                <a:solidFill>
                  <a:schemeClr val="accent1">
                    <a:lumMod val="75000"/>
                  </a:schemeClr>
                </a:solidFill>
              </a:rPr>
              <a:t>Comm</a:t>
            </a:r>
            <a:r>
              <a:rPr lang="en-US" altLang="en-US" sz="2800" dirty="0">
                <a:solidFill>
                  <a:schemeClr val="accent1">
                    <a:lumMod val="75000"/>
                  </a:schemeClr>
                </a:solidFill>
              </a:rPr>
              <a:t> Impacts</a:t>
            </a:r>
            <a:endParaRPr lang="en-US" sz="2800" dirty="0">
              <a:solidFill>
                <a:schemeClr val="accent1">
                  <a:lumMod val="75000"/>
                </a:schemeClr>
              </a:solidFill>
            </a:endParaRPr>
          </a:p>
        </p:txBody>
      </p:sp>
      <p:sp>
        <p:nvSpPr>
          <p:cNvPr id="3" name="Content Placeholder 2"/>
          <p:cNvSpPr>
            <a:spLocks noGrp="1"/>
          </p:cNvSpPr>
          <p:nvPr>
            <p:ph idx="1"/>
          </p:nvPr>
        </p:nvSpPr>
        <p:spPr>
          <a:xfrm>
            <a:off x="73601" y="1369648"/>
            <a:ext cx="9070400" cy="4441413"/>
          </a:xfrm>
        </p:spPr>
        <p:txBody>
          <a:bodyPr/>
          <a:lstStyle/>
          <a:p>
            <a:pPr>
              <a:lnSpc>
                <a:spcPts val="1500"/>
              </a:lnSpc>
              <a:spcBef>
                <a:spcPts val="0"/>
              </a:spcBef>
              <a:defRPr/>
            </a:pPr>
            <a:r>
              <a:rPr lang="en-US" altLang="en-US" sz="1600" dirty="0"/>
              <a:t>Data </a:t>
            </a:r>
            <a:r>
              <a:rPr lang="en-US" altLang="en-US" sz="1600" dirty="0" err="1"/>
              <a:t>Comm</a:t>
            </a:r>
            <a:r>
              <a:rPr lang="en-US" altLang="en-US" sz="1600" dirty="0"/>
              <a:t> Updates</a:t>
            </a:r>
            <a:endParaRPr lang="en-US" altLang="en-US" sz="1600" dirty="0">
              <a:solidFill>
                <a:srgbClr val="FF0000"/>
              </a:solidFill>
            </a:endParaRPr>
          </a:p>
          <a:p>
            <a:pPr lvl="1">
              <a:spcBef>
                <a:spcPts val="0"/>
              </a:spcBef>
            </a:pPr>
            <a:r>
              <a:rPr lang="en-US" sz="1200" dirty="0"/>
              <a:t>First time in Data </a:t>
            </a:r>
            <a:r>
              <a:rPr lang="en-US" sz="1200" dirty="0" err="1"/>
              <a:t>Comm</a:t>
            </a:r>
            <a:r>
              <a:rPr lang="en-US" sz="1200" dirty="0"/>
              <a:t> system, that a Held Transfer of Communications (TOC) is created and displayed for automated handoffs with a Non-US Facility (NAV CANADA)</a:t>
            </a:r>
          </a:p>
          <a:p>
            <a:pPr lvl="1">
              <a:spcBef>
                <a:spcPts val="0"/>
              </a:spcBef>
            </a:pPr>
            <a:endParaRPr lang="en-US" sz="800" dirty="0"/>
          </a:p>
          <a:p>
            <a:pPr lvl="1">
              <a:spcBef>
                <a:spcPts val="0"/>
              </a:spcBef>
            </a:pPr>
            <a:r>
              <a:rPr lang="en-US" sz="1200" dirty="0"/>
              <a:t>Incoming NAV CANADA Radar Transfer Accept (RTA) includes: </a:t>
            </a:r>
          </a:p>
          <a:p>
            <a:pPr marL="342900" lvl="1" indent="0" algn="ctr">
              <a:spcBef>
                <a:spcPts val="0"/>
              </a:spcBef>
              <a:buNone/>
            </a:pPr>
            <a:r>
              <a:rPr lang="en-US" sz="1200" b="1" dirty="0"/>
              <a:t>Facility ID, Sector ID, Frequency, Facility Name </a:t>
            </a:r>
            <a:r>
              <a:rPr lang="en-US" sz="1200" dirty="0"/>
              <a:t>and </a:t>
            </a:r>
            <a:r>
              <a:rPr lang="en-US" sz="1200" b="1" dirty="0"/>
              <a:t>Facility Function </a:t>
            </a:r>
          </a:p>
          <a:p>
            <a:pPr marL="685800" lvl="2" indent="0">
              <a:lnSpc>
                <a:spcPts val="1500"/>
              </a:lnSpc>
              <a:spcBef>
                <a:spcPts val="0"/>
              </a:spcBef>
              <a:buNone/>
              <a:defRPr/>
            </a:pPr>
            <a:r>
              <a:rPr lang="en-US" sz="1200" dirty="0"/>
              <a:t>VANCOUVER Example: Facility ID (CYVR), Sector ID (XX), Frequency (132.700), Facility Name (VICTORIA), Facility Function (APPROACH)</a:t>
            </a:r>
          </a:p>
          <a:p>
            <a:pPr lvl="2">
              <a:lnSpc>
                <a:spcPts val="1500"/>
              </a:lnSpc>
              <a:spcBef>
                <a:spcPts val="0"/>
              </a:spcBef>
              <a:buFont typeface="Wingdings" panose="05000000000000000000" pitchFamily="2" charset="2"/>
              <a:buChar char="§"/>
              <a:defRPr/>
            </a:pPr>
            <a:endParaRPr lang="en-US" sz="800" dirty="0"/>
          </a:p>
          <a:p>
            <a:pPr lvl="1">
              <a:lnSpc>
                <a:spcPts val="1500"/>
              </a:lnSpc>
              <a:spcBef>
                <a:spcPts val="0"/>
              </a:spcBef>
              <a:defRPr/>
            </a:pPr>
            <a:r>
              <a:rPr lang="en-US" sz="1200" dirty="0"/>
              <a:t>Data </a:t>
            </a:r>
            <a:r>
              <a:rPr lang="en-US" sz="1200" dirty="0" err="1"/>
              <a:t>Comm</a:t>
            </a:r>
            <a:r>
              <a:rPr lang="en-US" sz="1200" dirty="0"/>
              <a:t> generates the corresponding Held TOC based on the RTA:</a:t>
            </a:r>
          </a:p>
          <a:p>
            <a:pPr lvl="1">
              <a:lnSpc>
                <a:spcPts val="1500"/>
              </a:lnSpc>
              <a:spcBef>
                <a:spcPts val="0"/>
              </a:spcBef>
              <a:defRPr/>
            </a:pPr>
            <a:endParaRPr lang="en-US" sz="1050" dirty="0"/>
          </a:p>
          <a:p>
            <a:pPr marL="342900" lvl="1" indent="0">
              <a:lnSpc>
                <a:spcPts val="1500"/>
              </a:lnSpc>
              <a:spcBef>
                <a:spcPts val="0"/>
              </a:spcBef>
              <a:buNone/>
              <a:defRPr/>
            </a:pPr>
            <a:endParaRPr lang="en-US" sz="1050" dirty="0"/>
          </a:p>
          <a:p>
            <a:pPr marL="342900" lvl="1" indent="0">
              <a:lnSpc>
                <a:spcPts val="1500"/>
              </a:lnSpc>
              <a:spcBef>
                <a:spcPts val="0"/>
              </a:spcBef>
              <a:buNone/>
              <a:defRPr/>
            </a:pPr>
            <a:endParaRPr lang="en-US" sz="1050" dirty="0"/>
          </a:p>
          <a:p>
            <a:pPr marL="342900" lvl="1" indent="0">
              <a:lnSpc>
                <a:spcPts val="1500"/>
              </a:lnSpc>
              <a:spcBef>
                <a:spcPts val="0"/>
              </a:spcBef>
              <a:buNone/>
              <a:defRPr/>
            </a:pPr>
            <a:endParaRPr lang="en-US" sz="1050" dirty="0"/>
          </a:p>
          <a:p>
            <a:pPr marL="0" indent="-57150">
              <a:lnSpc>
                <a:spcPts val="1500"/>
              </a:lnSpc>
              <a:spcBef>
                <a:spcPts val="0"/>
              </a:spcBef>
              <a:buNone/>
              <a:defRPr/>
            </a:pPr>
            <a:r>
              <a:rPr lang="en-US" sz="1100" b="0" dirty="0"/>
              <a:t>         where V is the local facility’s single character Facility ID for VANCOUVER, XX is the RTA Sector ID, and 132.70 is the RTA Frequency</a:t>
            </a:r>
          </a:p>
          <a:p>
            <a:pPr lvl="1">
              <a:lnSpc>
                <a:spcPts val="1500"/>
              </a:lnSpc>
              <a:spcBef>
                <a:spcPts val="0"/>
              </a:spcBef>
              <a:defRPr/>
            </a:pPr>
            <a:endParaRPr lang="en-US" sz="1200" dirty="0"/>
          </a:p>
          <a:p>
            <a:pPr lvl="1">
              <a:lnSpc>
                <a:spcPts val="1500"/>
              </a:lnSpc>
              <a:spcBef>
                <a:spcPts val="0"/>
              </a:spcBef>
              <a:defRPr/>
            </a:pPr>
            <a:r>
              <a:rPr lang="en-US" sz="1200" dirty="0"/>
              <a:t>As currently done within the Data </a:t>
            </a:r>
            <a:r>
              <a:rPr lang="en-US" sz="1200" dirty="0" err="1"/>
              <a:t>Comm</a:t>
            </a:r>
            <a:r>
              <a:rPr lang="en-US" sz="1200" dirty="0"/>
              <a:t> baseline, at the local sector with eligibility the Air Traffic Controller can release the desired Held TOC through either an Uplink Held TOC (UH) command or through Held TOC Menu selection</a:t>
            </a:r>
          </a:p>
          <a:p>
            <a:pPr lvl="1">
              <a:lnSpc>
                <a:spcPts val="1500"/>
              </a:lnSpc>
              <a:spcBef>
                <a:spcPts val="0"/>
              </a:spcBef>
              <a:defRPr/>
            </a:pPr>
            <a:endParaRPr lang="en-US" sz="1200" dirty="0"/>
          </a:p>
          <a:p>
            <a:pPr lvl="1">
              <a:lnSpc>
                <a:spcPts val="1500"/>
              </a:lnSpc>
              <a:spcBef>
                <a:spcPts val="0"/>
              </a:spcBef>
              <a:defRPr/>
            </a:pPr>
            <a:r>
              <a:rPr lang="en-US" sz="1200" dirty="0"/>
              <a:t>Released TOC generates a CONTACT (</a:t>
            </a:r>
            <a:r>
              <a:rPr lang="en-US" sz="1200" dirty="0">
                <a:solidFill>
                  <a:schemeClr val="accent1">
                    <a:lumMod val="75000"/>
                  </a:schemeClr>
                </a:solidFill>
              </a:rPr>
              <a:t>uM117</a:t>
            </a:r>
            <a:r>
              <a:rPr lang="en-US" sz="1200" dirty="0"/>
              <a:t>) message concatenated with an END SERVICE (</a:t>
            </a:r>
            <a:r>
              <a:rPr lang="en-US" sz="1200" dirty="0">
                <a:solidFill>
                  <a:srgbClr val="00B050"/>
                </a:solidFill>
              </a:rPr>
              <a:t>uM161</a:t>
            </a:r>
            <a:r>
              <a:rPr lang="en-US" sz="1200" dirty="0"/>
              <a:t>) message</a:t>
            </a:r>
          </a:p>
          <a:p>
            <a:pPr lvl="2">
              <a:lnSpc>
                <a:spcPts val="1500"/>
              </a:lnSpc>
              <a:spcBef>
                <a:spcPts val="0"/>
              </a:spcBef>
              <a:buFont typeface="Wingdings" panose="05000000000000000000" pitchFamily="2" charset="2"/>
              <a:buChar char="§"/>
              <a:defRPr/>
            </a:pPr>
            <a:r>
              <a:rPr lang="en-US" sz="1200" dirty="0"/>
              <a:t>Example: 	         </a:t>
            </a:r>
            <a:r>
              <a:rPr lang="en-US" sz="1200" b="1" dirty="0">
                <a:solidFill>
                  <a:schemeClr val="accent1">
                    <a:lumMod val="75000"/>
                  </a:schemeClr>
                </a:solidFill>
              </a:rPr>
              <a:t>CONTACT VICTORIA </a:t>
            </a:r>
            <a:r>
              <a:rPr lang="en-US" sz="1200" b="1" dirty="0">
                <a:solidFill>
                  <a:srgbClr val="0B52FC"/>
                </a:solidFill>
              </a:rPr>
              <a:t>APPROACH</a:t>
            </a:r>
            <a:r>
              <a:rPr lang="en-US" sz="1200" b="1" dirty="0">
                <a:solidFill>
                  <a:schemeClr val="accent1">
                    <a:lumMod val="75000"/>
                  </a:schemeClr>
                </a:solidFill>
              </a:rPr>
              <a:t> 132.700 MHZ </a:t>
            </a:r>
            <a:r>
              <a:rPr lang="en-US" sz="1200" b="1" dirty="0">
                <a:solidFill>
                  <a:srgbClr val="00B050"/>
                </a:solidFill>
              </a:rPr>
              <a:t>END SERVICE</a:t>
            </a:r>
          </a:p>
          <a:p>
            <a:pPr marL="342900" lvl="1" indent="0">
              <a:lnSpc>
                <a:spcPts val="1500"/>
              </a:lnSpc>
              <a:buNone/>
              <a:defRPr/>
            </a:pPr>
            <a:endParaRPr lang="en-US" sz="1050" dirty="0"/>
          </a:p>
        </p:txBody>
      </p:sp>
      <p:pic>
        <p:nvPicPr>
          <p:cNvPr id="5" name="Picture 4"/>
          <p:cNvPicPr>
            <a:picLocks noChangeAspect="1"/>
          </p:cNvPicPr>
          <p:nvPr/>
        </p:nvPicPr>
        <p:blipFill>
          <a:blip r:embed="rId3"/>
          <a:stretch>
            <a:fillRect/>
          </a:stretch>
        </p:blipFill>
        <p:spPr>
          <a:xfrm>
            <a:off x="3775554" y="3239794"/>
            <a:ext cx="1647616" cy="726131"/>
          </a:xfrm>
          <a:prstGeom prst="rect">
            <a:avLst/>
          </a:prstGeom>
        </p:spPr>
      </p:pic>
    </p:spTree>
    <p:extLst>
      <p:ext uri="{BB962C8B-B14F-4D97-AF65-F5344CB8AC3E}">
        <p14:creationId xmlns:p14="http://schemas.microsoft.com/office/powerpoint/2010/main" val="35131341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086" y="253118"/>
            <a:ext cx="7886700" cy="635171"/>
          </a:xfrm>
        </p:spPr>
        <p:txBody>
          <a:bodyPr>
            <a:normAutofit/>
          </a:bodyPr>
          <a:lstStyle/>
          <a:p>
            <a:pPr algn="ctr"/>
            <a:r>
              <a:rPr lang="en-US" sz="2800" dirty="0">
                <a:solidFill>
                  <a:schemeClr val="accent1">
                    <a:lumMod val="75000"/>
                  </a:schemeClr>
                </a:solidFill>
              </a:rPr>
              <a:t>SIG1815 - Auto Handoff </a:t>
            </a:r>
            <a:r>
              <a:rPr lang="en-US" sz="2800" dirty="0">
                <a:solidFill>
                  <a:schemeClr val="accent1">
                    <a:lumMod val="75000"/>
                  </a:schemeClr>
                </a:solidFill>
                <a:latin typeface="Arial" panose="020B0604020202020204" pitchFamily="34" charset="0"/>
                <a:cs typeface="Arial" panose="020B0604020202020204" pitchFamily="34" charset="0"/>
              </a:rPr>
              <a:t>Data </a:t>
            </a:r>
            <a:r>
              <a:rPr lang="en-US" sz="2800" dirty="0" err="1">
                <a:solidFill>
                  <a:schemeClr val="accent1">
                    <a:lumMod val="75000"/>
                  </a:schemeClr>
                </a:solidFill>
                <a:latin typeface="Arial" panose="020B0604020202020204" pitchFamily="34" charset="0"/>
                <a:cs typeface="Arial" panose="020B0604020202020204" pitchFamily="34" charset="0"/>
              </a:rPr>
              <a:t>Comm</a:t>
            </a:r>
            <a:r>
              <a:rPr lang="en-US" sz="2800" dirty="0">
                <a:solidFill>
                  <a:schemeClr val="accent1">
                    <a:lumMod val="75000"/>
                  </a:schemeClr>
                </a:solidFill>
                <a:latin typeface="Arial" panose="020B0604020202020204" pitchFamily="34" charset="0"/>
                <a:cs typeface="Arial" panose="020B0604020202020204" pitchFamily="34" charset="0"/>
              </a:rPr>
              <a:t> Displays</a:t>
            </a:r>
          </a:p>
        </p:txBody>
      </p:sp>
      <p:sp>
        <p:nvSpPr>
          <p:cNvPr id="3" name="Content Placeholder 2"/>
          <p:cNvSpPr>
            <a:spLocks noGrp="1"/>
          </p:cNvSpPr>
          <p:nvPr>
            <p:ph idx="1"/>
          </p:nvPr>
        </p:nvSpPr>
        <p:spPr>
          <a:xfrm>
            <a:off x="47561" y="888289"/>
            <a:ext cx="9048878" cy="5036517"/>
          </a:xfrm>
        </p:spPr>
        <p:txBody>
          <a:bodyPr>
            <a:normAutofit/>
          </a:bodyPr>
          <a:lstStyle/>
          <a:p>
            <a:r>
              <a:rPr lang="en-US" sz="1600" b="0" dirty="0"/>
              <a:t>Data </a:t>
            </a:r>
            <a:r>
              <a:rPr lang="en-US" sz="1600" b="0" dirty="0" err="1"/>
              <a:t>Comm</a:t>
            </a:r>
            <a:r>
              <a:rPr lang="en-US" sz="1600" b="0" dirty="0"/>
              <a:t> Held TOC and Field E in FDB display the same Facility ID and Position ID format:</a:t>
            </a:r>
          </a:p>
          <a:p>
            <a:pPr lvl="2"/>
            <a:endParaRPr lang="en-US" sz="1200" dirty="0">
              <a:solidFill>
                <a:srgbClr val="0000FF"/>
              </a:solidFill>
            </a:endParaRPr>
          </a:p>
          <a:p>
            <a:pPr lvl="2"/>
            <a:endParaRPr lang="en-US" sz="1200" dirty="0"/>
          </a:p>
          <a:p>
            <a:pPr marL="0" indent="0">
              <a:buNone/>
            </a:pPr>
            <a:endParaRPr lang="en-US" sz="1800" dirty="0"/>
          </a:p>
        </p:txBody>
      </p:sp>
      <p:sp>
        <p:nvSpPr>
          <p:cNvPr id="6" name="Isosceles Triangle 5"/>
          <p:cNvSpPr/>
          <p:nvPr/>
        </p:nvSpPr>
        <p:spPr>
          <a:xfrm flipV="1">
            <a:off x="12150784" y="10231649"/>
            <a:ext cx="157163" cy="10239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endParaRPr lang="en-US" sz="825">
              <a:solidFill>
                <a:prstClr val="white"/>
              </a:solidFill>
            </a:endParaRPr>
          </a:p>
        </p:txBody>
      </p:sp>
      <p:sp>
        <p:nvSpPr>
          <p:cNvPr id="9" name="TextBox 8"/>
          <p:cNvSpPr txBox="1"/>
          <p:nvPr/>
        </p:nvSpPr>
        <p:spPr>
          <a:xfrm>
            <a:off x="241541" y="2963960"/>
            <a:ext cx="8568827" cy="1769715"/>
          </a:xfrm>
          <a:prstGeom prst="rect">
            <a:avLst/>
          </a:prstGeom>
          <a:noFill/>
        </p:spPr>
        <p:txBody>
          <a:bodyPr wrap="square" rtlCol="0">
            <a:spAutoFit/>
          </a:bodyPr>
          <a:lstStyle/>
          <a:p>
            <a:pPr>
              <a:defRPr/>
            </a:pPr>
            <a:r>
              <a:rPr lang="en-US" sz="1600" u="sng" dirty="0">
                <a:solidFill>
                  <a:prstClr val="black"/>
                </a:solidFill>
              </a:rPr>
              <a:t>Held TOC for COA205 displayed data:</a:t>
            </a:r>
          </a:p>
          <a:p>
            <a:pPr>
              <a:defRPr/>
            </a:pPr>
            <a:r>
              <a:rPr lang="en-US" sz="1400" dirty="0">
                <a:solidFill>
                  <a:prstClr val="black"/>
                </a:solidFill>
              </a:rPr>
              <a:t>To Facility 		= </a:t>
            </a:r>
            <a:r>
              <a:rPr lang="en-US" sz="1400" dirty="0">
                <a:solidFill>
                  <a:srgbClr val="0000FF"/>
                </a:solidFill>
              </a:rPr>
              <a:t>V</a:t>
            </a:r>
            <a:r>
              <a:rPr lang="en-US" sz="1400" dirty="0">
                <a:solidFill>
                  <a:prstClr val="black"/>
                </a:solidFill>
              </a:rPr>
              <a:t> 		(Locally adapted Single Character Facility ID for Vancouver)</a:t>
            </a:r>
          </a:p>
          <a:p>
            <a:pPr>
              <a:defRPr/>
            </a:pPr>
            <a:r>
              <a:rPr lang="en-US" sz="1400" dirty="0">
                <a:solidFill>
                  <a:prstClr val="black"/>
                </a:solidFill>
              </a:rPr>
              <a:t>To Sector 		= </a:t>
            </a:r>
            <a:r>
              <a:rPr lang="en-US" sz="1400" dirty="0">
                <a:solidFill>
                  <a:srgbClr val="00B050"/>
                </a:solidFill>
              </a:rPr>
              <a:t>XX</a:t>
            </a:r>
            <a:r>
              <a:rPr lang="en-US" sz="1400" dirty="0">
                <a:solidFill>
                  <a:prstClr val="black"/>
                </a:solidFill>
              </a:rPr>
              <a:t> 		(</a:t>
            </a:r>
            <a:r>
              <a:rPr lang="en-US" sz="1400" dirty="0">
                <a:solidFill>
                  <a:srgbClr val="7030A0"/>
                </a:solidFill>
              </a:rPr>
              <a:t>RTA Sector ID</a:t>
            </a:r>
            <a:r>
              <a:rPr lang="en-US" sz="1400" dirty="0">
                <a:solidFill>
                  <a:prstClr val="black"/>
                </a:solidFill>
              </a:rPr>
              <a:t>)</a:t>
            </a:r>
          </a:p>
          <a:p>
            <a:pPr>
              <a:defRPr/>
            </a:pPr>
            <a:r>
              <a:rPr lang="en-US" sz="1400" dirty="0">
                <a:solidFill>
                  <a:prstClr val="black"/>
                </a:solidFill>
              </a:rPr>
              <a:t>Preferred Frequency 	= </a:t>
            </a:r>
            <a:r>
              <a:rPr lang="en-US" sz="1400" dirty="0">
                <a:solidFill>
                  <a:srgbClr val="FF0000"/>
                </a:solidFill>
              </a:rPr>
              <a:t>132.700 		</a:t>
            </a:r>
            <a:r>
              <a:rPr lang="en-US" sz="1400" dirty="0">
                <a:solidFill>
                  <a:srgbClr val="7030A0"/>
                </a:solidFill>
              </a:rPr>
              <a:t>(RTA Frequency)</a:t>
            </a:r>
          </a:p>
          <a:p>
            <a:pPr>
              <a:defRPr/>
            </a:pPr>
            <a:r>
              <a:rPr lang="en-US" sz="1400" dirty="0">
                <a:solidFill>
                  <a:prstClr val="black"/>
                </a:solidFill>
              </a:rPr>
              <a:t>Dropdown menu 	= Empty </a:t>
            </a:r>
          </a:p>
          <a:p>
            <a:pPr lvl="1">
              <a:buFont typeface="Wingdings" panose="05000000000000000000" pitchFamily="2" charset="2"/>
              <a:buChar char="Ø"/>
              <a:defRPr/>
            </a:pPr>
            <a:r>
              <a:rPr lang="en-US" sz="1200" dirty="0">
                <a:solidFill>
                  <a:prstClr val="black"/>
                </a:solidFill>
              </a:rPr>
              <a:t> </a:t>
            </a:r>
            <a:r>
              <a:rPr lang="en-US" sz="1300" dirty="0">
                <a:solidFill>
                  <a:prstClr val="black"/>
                </a:solidFill>
              </a:rPr>
              <a:t>No alternate frequencies are in the dropdown menu, as only the Preferred Frequency is present.  There are no other frequencies adapted for Position XX.</a:t>
            </a:r>
          </a:p>
          <a:p>
            <a:pPr lvl="1">
              <a:buFont typeface="Wingdings" panose="05000000000000000000" pitchFamily="2" charset="2"/>
              <a:buChar char="Ø"/>
              <a:defRPr/>
            </a:pPr>
            <a:endParaRPr lang="en-US" sz="900" dirty="0">
              <a:solidFill>
                <a:prstClr val="black"/>
              </a:solidFill>
            </a:endParaRPr>
          </a:p>
        </p:txBody>
      </p:sp>
      <p:sp>
        <p:nvSpPr>
          <p:cNvPr id="8" name="TextBox 7"/>
          <p:cNvSpPr txBox="1"/>
          <p:nvPr/>
        </p:nvSpPr>
        <p:spPr>
          <a:xfrm>
            <a:off x="4475436" y="1425385"/>
            <a:ext cx="2876346" cy="338554"/>
          </a:xfrm>
          <a:prstGeom prst="rect">
            <a:avLst/>
          </a:prstGeom>
          <a:noFill/>
        </p:spPr>
        <p:txBody>
          <a:bodyPr wrap="square" rtlCol="0">
            <a:spAutoFit/>
          </a:bodyPr>
          <a:lstStyle/>
          <a:p>
            <a:pPr>
              <a:defRPr/>
            </a:pPr>
            <a:r>
              <a:rPr lang="en-US" sz="1600" u="sng" dirty="0">
                <a:solidFill>
                  <a:prstClr val="black"/>
                </a:solidFill>
              </a:rPr>
              <a:t>Field E in FDB Handoff data:</a:t>
            </a:r>
          </a:p>
        </p:txBody>
      </p:sp>
      <p:sp>
        <p:nvSpPr>
          <p:cNvPr id="4" name="Rectangle 3"/>
          <p:cNvSpPr/>
          <p:nvPr/>
        </p:nvSpPr>
        <p:spPr>
          <a:xfrm>
            <a:off x="430727" y="4905148"/>
            <a:ext cx="7988059" cy="926779"/>
          </a:xfrm>
          <a:prstGeom prst="rect">
            <a:avLst/>
          </a:prstGeom>
          <a:solidFill>
            <a:schemeClr val="accent5">
              <a:lumMod val="20000"/>
              <a:lumOff val="80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600" dirty="0">
                <a:solidFill>
                  <a:srgbClr val="0000FF"/>
                </a:solidFill>
              </a:rPr>
              <a:t>Held TOC &amp; Field E in FDB have the same representation for the CAATS Position ID</a:t>
            </a:r>
          </a:p>
        </p:txBody>
      </p:sp>
      <p:sp>
        <p:nvSpPr>
          <p:cNvPr id="13" name="TextBox 12"/>
          <p:cNvSpPr txBox="1"/>
          <p:nvPr/>
        </p:nvSpPr>
        <p:spPr>
          <a:xfrm>
            <a:off x="628650" y="1369272"/>
            <a:ext cx="2876346" cy="338554"/>
          </a:xfrm>
          <a:prstGeom prst="rect">
            <a:avLst/>
          </a:prstGeom>
          <a:noFill/>
        </p:spPr>
        <p:txBody>
          <a:bodyPr wrap="square" rtlCol="0">
            <a:spAutoFit/>
          </a:bodyPr>
          <a:lstStyle/>
          <a:p>
            <a:pPr>
              <a:defRPr/>
            </a:pPr>
            <a:r>
              <a:rPr lang="en-US" sz="1600" u="sng" dirty="0">
                <a:solidFill>
                  <a:prstClr val="black"/>
                </a:solidFill>
              </a:rPr>
              <a:t>Held TOC menu:</a:t>
            </a:r>
          </a:p>
        </p:txBody>
      </p:sp>
      <p:pic>
        <p:nvPicPr>
          <p:cNvPr id="10" name="Picture 9"/>
          <p:cNvPicPr>
            <a:picLocks noChangeAspect="1"/>
          </p:cNvPicPr>
          <p:nvPr/>
        </p:nvPicPr>
        <p:blipFill>
          <a:blip r:embed="rId3"/>
          <a:stretch>
            <a:fillRect/>
          </a:stretch>
        </p:blipFill>
        <p:spPr>
          <a:xfrm>
            <a:off x="757040" y="1903772"/>
            <a:ext cx="2096519" cy="851916"/>
          </a:xfrm>
          <a:prstGeom prst="rect">
            <a:avLst/>
          </a:prstGeom>
        </p:spPr>
      </p:pic>
      <p:grpSp>
        <p:nvGrpSpPr>
          <p:cNvPr id="16" name="Group 15"/>
          <p:cNvGrpSpPr/>
          <p:nvPr/>
        </p:nvGrpSpPr>
        <p:grpSpPr>
          <a:xfrm>
            <a:off x="4572001" y="1736662"/>
            <a:ext cx="1476705" cy="1156347"/>
            <a:chOff x="6095999" y="1746612"/>
            <a:chExt cx="1968940" cy="1541796"/>
          </a:xfrm>
        </p:grpSpPr>
        <p:pic>
          <p:nvPicPr>
            <p:cNvPr id="7" name="Picture 6"/>
            <p:cNvPicPr>
              <a:picLocks noChangeAspect="1"/>
            </p:cNvPicPr>
            <p:nvPr/>
          </p:nvPicPr>
          <p:blipFill rotWithShape="1">
            <a:blip r:embed="rId4"/>
            <a:srcRect l="1" r="66260"/>
            <a:stretch/>
          </p:blipFill>
          <p:spPr>
            <a:xfrm>
              <a:off x="6095999" y="1746612"/>
              <a:ext cx="1968940" cy="1541796"/>
            </a:xfrm>
            <a:prstGeom prst="rect">
              <a:avLst/>
            </a:prstGeom>
          </p:spPr>
        </p:pic>
        <p:sp>
          <p:nvSpPr>
            <p:cNvPr id="15" name="Rectangle 14"/>
            <p:cNvSpPr/>
            <p:nvPr/>
          </p:nvSpPr>
          <p:spPr>
            <a:xfrm>
              <a:off x="6241827" y="2771009"/>
              <a:ext cx="1597751" cy="36982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600" dirty="0">
                  <a:solidFill>
                    <a:srgbClr val="FFFF00"/>
                  </a:solidFill>
                </a:rPr>
                <a:t>032HVXX</a:t>
              </a:r>
            </a:p>
          </p:txBody>
        </p:sp>
      </p:grpSp>
    </p:spTree>
    <p:extLst>
      <p:ext uri="{BB962C8B-B14F-4D97-AF65-F5344CB8AC3E}">
        <p14:creationId xmlns:p14="http://schemas.microsoft.com/office/powerpoint/2010/main" val="32995542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158" y="175493"/>
            <a:ext cx="7886700" cy="635171"/>
          </a:xfrm>
        </p:spPr>
        <p:txBody>
          <a:bodyPr>
            <a:noAutofit/>
          </a:bodyPr>
          <a:lstStyle/>
          <a:p>
            <a:pPr algn="ctr"/>
            <a:r>
              <a:rPr lang="en-US" sz="2500" dirty="0">
                <a:solidFill>
                  <a:schemeClr val="accent1">
                    <a:lumMod val="75000"/>
                  </a:schemeClr>
                </a:solidFill>
                <a:latin typeface="Arial" panose="020B0604020202020204" pitchFamily="34" charset="0"/>
                <a:cs typeface="Arial" panose="020B0604020202020204" pitchFamily="34" charset="0"/>
              </a:rPr>
              <a:t>SIG1815 - Data </a:t>
            </a:r>
            <a:r>
              <a:rPr lang="en-US" sz="2500" dirty="0" err="1">
                <a:solidFill>
                  <a:schemeClr val="accent1">
                    <a:lumMod val="75000"/>
                  </a:schemeClr>
                </a:solidFill>
                <a:latin typeface="Arial" panose="020B0604020202020204" pitchFamily="34" charset="0"/>
                <a:cs typeface="Arial" panose="020B0604020202020204" pitchFamily="34" charset="0"/>
              </a:rPr>
              <a:t>Comm</a:t>
            </a:r>
            <a:r>
              <a:rPr lang="en-US" sz="2500" dirty="0">
                <a:solidFill>
                  <a:schemeClr val="accent1">
                    <a:lumMod val="75000"/>
                  </a:schemeClr>
                </a:solidFill>
                <a:latin typeface="Arial" panose="020B0604020202020204" pitchFamily="34" charset="0"/>
                <a:cs typeface="Arial" panose="020B0604020202020204" pitchFamily="34" charset="0"/>
              </a:rPr>
              <a:t> CONTACT TOC Validation Logic Paths</a:t>
            </a:r>
          </a:p>
        </p:txBody>
      </p:sp>
      <p:sp>
        <p:nvSpPr>
          <p:cNvPr id="3" name="Content Placeholder 2"/>
          <p:cNvSpPr>
            <a:spLocks noGrp="1"/>
          </p:cNvSpPr>
          <p:nvPr>
            <p:ph idx="1"/>
          </p:nvPr>
        </p:nvSpPr>
        <p:spPr>
          <a:xfrm>
            <a:off x="95122" y="911986"/>
            <a:ext cx="9048878" cy="5056328"/>
          </a:xfrm>
        </p:spPr>
        <p:txBody>
          <a:bodyPr>
            <a:normAutofit lnSpcReduction="10000"/>
          </a:bodyPr>
          <a:lstStyle/>
          <a:p>
            <a:r>
              <a:rPr lang="en-US" sz="1800" dirty="0"/>
              <a:t>Data </a:t>
            </a:r>
            <a:r>
              <a:rPr lang="en-US" sz="1800" dirty="0" err="1"/>
              <a:t>Comm</a:t>
            </a:r>
            <a:r>
              <a:rPr lang="en-US" sz="1800" dirty="0"/>
              <a:t> release Held TOC processing on CONTACT (uM117) message.</a:t>
            </a:r>
          </a:p>
          <a:p>
            <a:pPr lvl="1"/>
            <a:r>
              <a:rPr lang="en-US" sz="1500" dirty="0"/>
              <a:t>Controller Action 1:  Controller uplinks Held TOC with </a:t>
            </a:r>
            <a:r>
              <a:rPr lang="en-US" sz="1500" dirty="0">
                <a:solidFill>
                  <a:srgbClr val="7030A0"/>
                </a:solidFill>
              </a:rPr>
              <a:t>RTA Frequency </a:t>
            </a:r>
            <a:r>
              <a:rPr lang="en-US" sz="1500" dirty="0"/>
              <a:t>selected.  Data </a:t>
            </a:r>
            <a:r>
              <a:rPr lang="en-US" sz="1500" dirty="0" err="1"/>
              <a:t>Comm</a:t>
            </a:r>
            <a:r>
              <a:rPr lang="en-US" sz="1500" dirty="0"/>
              <a:t> assembles CONTACT message entirely with RTA inputs, without additional frequency validation checks.</a:t>
            </a:r>
          </a:p>
          <a:p>
            <a:pPr lvl="2"/>
            <a:r>
              <a:rPr lang="en-US" sz="1200" dirty="0"/>
              <a:t>CONTACT (uM117) Message constructed using all RTA input parameters:</a:t>
            </a:r>
          </a:p>
          <a:p>
            <a:pPr marL="2514600" lvl="6" indent="0">
              <a:buNone/>
            </a:pPr>
            <a:r>
              <a:rPr lang="en-US" sz="1350" b="1" dirty="0"/>
              <a:t>CONTACT </a:t>
            </a:r>
            <a:r>
              <a:rPr lang="en-US" sz="1350" b="1" dirty="0">
                <a:solidFill>
                  <a:srgbClr val="7030A0"/>
                </a:solidFill>
              </a:rPr>
              <a:t>VICTORIA APPROACH 132.700 </a:t>
            </a:r>
            <a:r>
              <a:rPr lang="en-US" sz="1350" b="1" dirty="0"/>
              <a:t>MHZ</a:t>
            </a:r>
          </a:p>
          <a:p>
            <a:pPr marL="685800" lvl="2" indent="0">
              <a:buNone/>
            </a:pPr>
            <a:r>
              <a:rPr lang="en-US" sz="1350" dirty="0"/>
              <a:t>where</a:t>
            </a:r>
          </a:p>
          <a:p>
            <a:pPr marL="685800" lvl="2" indent="0">
              <a:buNone/>
            </a:pPr>
            <a:r>
              <a:rPr lang="en-US" sz="1050" b="1" dirty="0"/>
              <a:t>	[</a:t>
            </a:r>
            <a:r>
              <a:rPr lang="en-US" sz="1200" b="1" dirty="0" err="1"/>
              <a:t>ICAOfacilityname</a:t>
            </a:r>
            <a:r>
              <a:rPr lang="en-US" sz="1200" b="1" dirty="0"/>
              <a:t>] 	</a:t>
            </a:r>
            <a:r>
              <a:rPr lang="en-US" sz="1200" dirty="0"/>
              <a:t>= VICTORIA 	        (</a:t>
            </a:r>
            <a:r>
              <a:rPr lang="en-US" sz="1200" b="1" dirty="0">
                <a:solidFill>
                  <a:srgbClr val="7030A0"/>
                </a:solidFill>
              </a:rPr>
              <a:t>RTA Facility Name</a:t>
            </a:r>
            <a:r>
              <a:rPr lang="en-US" sz="1200" dirty="0"/>
              <a:t>)</a:t>
            </a:r>
          </a:p>
          <a:p>
            <a:pPr marL="685800" lvl="2" indent="0">
              <a:buNone/>
            </a:pPr>
            <a:r>
              <a:rPr lang="en-US" sz="1200" b="1" dirty="0"/>
              <a:t>      [</a:t>
            </a:r>
            <a:r>
              <a:rPr lang="en-US" sz="1200" b="1" dirty="0" err="1"/>
              <a:t>ICAOfacilityFunction</a:t>
            </a:r>
            <a:r>
              <a:rPr lang="en-US" sz="1200" b="1" dirty="0"/>
              <a:t>] 	</a:t>
            </a:r>
            <a:r>
              <a:rPr lang="en-US" sz="1200" dirty="0"/>
              <a:t>= APPROACH      (</a:t>
            </a:r>
            <a:r>
              <a:rPr lang="en-US" sz="1200" b="1" dirty="0">
                <a:solidFill>
                  <a:srgbClr val="7030A0"/>
                </a:solidFill>
              </a:rPr>
              <a:t>RTA Facility Function</a:t>
            </a:r>
            <a:r>
              <a:rPr lang="en-US" sz="1200" dirty="0"/>
              <a:t>)</a:t>
            </a:r>
          </a:p>
          <a:p>
            <a:pPr marL="685800" lvl="2" indent="0">
              <a:buNone/>
            </a:pPr>
            <a:r>
              <a:rPr lang="en-US" sz="1200" b="1" dirty="0"/>
              <a:t>	[Frequency] 	</a:t>
            </a:r>
            <a:r>
              <a:rPr lang="en-US" sz="1200" dirty="0"/>
              <a:t>= 132.700 	        (</a:t>
            </a:r>
            <a:r>
              <a:rPr lang="en-US" sz="1200" b="1" dirty="0">
                <a:solidFill>
                  <a:srgbClr val="7030A0"/>
                </a:solidFill>
              </a:rPr>
              <a:t>RTA Frequency</a:t>
            </a:r>
            <a:r>
              <a:rPr lang="en-US" sz="1200" dirty="0"/>
              <a:t>)</a:t>
            </a:r>
          </a:p>
          <a:p>
            <a:pPr marL="685800" lvl="2" indent="0">
              <a:buNone/>
            </a:pPr>
            <a:endParaRPr lang="en-US" sz="1200" dirty="0"/>
          </a:p>
          <a:p>
            <a:pPr lvl="1"/>
            <a:r>
              <a:rPr lang="en-US" sz="1500" dirty="0"/>
              <a:t>Controller Action 2:  Controller uplinks Held TOC with </a:t>
            </a:r>
            <a:r>
              <a:rPr lang="en-US" sz="1500" dirty="0">
                <a:solidFill>
                  <a:srgbClr val="00B050"/>
                </a:solidFill>
              </a:rPr>
              <a:t>Locally Adapted Frequency </a:t>
            </a:r>
            <a:r>
              <a:rPr lang="en-US" sz="1500" dirty="0"/>
              <a:t>selected.   Data </a:t>
            </a:r>
            <a:r>
              <a:rPr lang="en-US" sz="1500" dirty="0" err="1"/>
              <a:t>Comm</a:t>
            </a:r>
            <a:r>
              <a:rPr lang="en-US" sz="1500" dirty="0"/>
              <a:t> assembles CONTACT message with RTA Facility Name and RTA Facility Function and locally adapted controller entered frequency.  Baseline validation checks occur.</a:t>
            </a:r>
          </a:p>
          <a:p>
            <a:pPr lvl="2"/>
            <a:r>
              <a:rPr lang="en-US" sz="1350" dirty="0"/>
              <a:t>CONTACT (uM117) Message constructed using RTA Facility Name and RTA Facility Function input parameters:</a:t>
            </a:r>
          </a:p>
          <a:p>
            <a:pPr marL="2514600" lvl="6" indent="0">
              <a:buNone/>
            </a:pPr>
            <a:r>
              <a:rPr lang="en-US" sz="1350" b="1" dirty="0"/>
              <a:t>CONTACT </a:t>
            </a:r>
            <a:r>
              <a:rPr lang="en-US" sz="1350" b="1" dirty="0">
                <a:solidFill>
                  <a:srgbClr val="7030A0"/>
                </a:solidFill>
              </a:rPr>
              <a:t>VICTORIA APPROACH </a:t>
            </a:r>
            <a:r>
              <a:rPr lang="en-US" sz="1350" b="1" dirty="0">
                <a:solidFill>
                  <a:srgbClr val="0000FF"/>
                </a:solidFill>
              </a:rPr>
              <a:t>135.325</a:t>
            </a:r>
            <a:r>
              <a:rPr lang="en-US" sz="1350" b="1" dirty="0"/>
              <a:t> MHZ</a:t>
            </a:r>
          </a:p>
          <a:p>
            <a:pPr marL="685800" lvl="2" indent="0" algn="ctr">
              <a:buNone/>
            </a:pPr>
            <a:endParaRPr lang="en-US" sz="1350" b="1" dirty="0"/>
          </a:p>
          <a:p>
            <a:pPr marL="685800" lvl="2" indent="0">
              <a:buNone/>
            </a:pPr>
            <a:r>
              <a:rPr lang="en-US" sz="1350" dirty="0"/>
              <a:t>where</a:t>
            </a:r>
          </a:p>
          <a:p>
            <a:pPr marL="685800" lvl="2" indent="0">
              <a:buNone/>
            </a:pPr>
            <a:r>
              <a:rPr lang="en-US" sz="1200" b="1" dirty="0"/>
              <a:t>	</a:t>
            </a:r>
            <a:r>
              <a:rPr lang="en-US" sz="1050" b="1" dirty="0"/>
              <a:t>[</a:t>
            </a:r>
            <a:r>
              <a:rPr lang="en-US" sz="1200" b="1" dirty="0" err="1"/>
              <a:t>ICAOfacilityname</a:t>
            </a:r>
            <a:r>
              <a:rPr lang="en-US" sz="1200" b="1" dirty="0"/>
              <a:t>] 	</a:t>
            </a:r>
            <a:r>
              <a:rPr lang="en-US" sz="1200" dirty="0"/>
              <a:t>= VICTORIA	          (</a:t>
            </a:r>
            <a:r>
              <a:rPr lang="en-US" sz="1200" b="1" dirty="0">
                <a:solidFill>
                  <a:srgbClr val="7030A0"/>
                </a:solidFill>
              </a:rPr>
              <a:t>RTA Facility Name</a:t>
            </a:r>
            <a:r>
              <a:rPr lang="en-US" sz="1200" dirty="0"/>
              <a:t>)</a:t>
            </a:r>
          </a:p>
          <a:p>
            <a:pPr marL="685800" lvl="2" indent="0">
              <a:buNone/>
            </a:pPr>
            <a:r>
              <a:rPr lang="en-US" sz="1200" b="1" dirty="0"/>
              <a:t>      [</a:t>
            </a:r>
            <a:r>
              <a:rPr lang="en-US" sz="1200" b="1" dirty="0" err="1"/>
              <a:t>ICAOfacilityFunction</a:t>
            </a:r>
            <a:r>
              <a:rPr lang="en-US" sz="1200" b="1" dirty="0"/>
              <a:t>] 	</a:t>
            </a:r>
            <a:r>
              <a:rPr lang="en-US" sz="1200" dirty="0"/>
              <a:t>= APPROACH         (</a:t>
            </a:r>
            <a:r>
              <a:rPr lang="en-US" sz="1200" b="1" dirty="0">
                <a:solidFill>
                  <a:srgbClr val="7030A0"/>
                </a:solidFill>
              </a:rPr>
              <a:t>RTA Facility Function</a:t>
            </a:r>
            <a:r>
              <a:rPr lang="en-US" sz="1200" dirty="0"/>
              <a:t>)</a:t>
            </a:r>
          </a:p>
          <a:p>
            <a:pPr marL="685800" lvl="2" indent="0">
              <a:buNone/>
            </a:pPr>
            <a:r>
              <a:rPr lang="en-US" sz="1200" b="1" dirty="0"/>
              <a:t>	[Frequency] 	</a:t>
            </a:r>
            <a:r>
              <a:rPr lang="en-US" sz="1200" dirty="0"/>
              <a:t>= </a:t>
            </a:r>
            <a:r>
              <a:rPr lang="en-US" sz="1200" dirty="0">
                <a:solidFill>
                  <a:srgbClr val="0000FF"/>
                </a:solidFill>
              </a:rPr>
              <a:t>135.325 	           </a:t>
            </a:r>
            <a:r>
              <a:rPr lang="en-US" sz="1200" dirty="0"/>
              <a:t>(Controller input frequency locally adapted for Vancouver)</a:t>
            </a:r>
            <a:endParaRPr lang="en-US" sz="2100" dirty="0"/>
          </a:p>
          <a:p>
            <a:endParaRPr lang="en-US" sz="1800" dirty="0"/>
          </a:p>
        </p:txBody>
      </p:sp>
      <p:grpSp>
        <p:nvGrpSpPr>
          <p:cNvPr id="6" name="Group 5"/>
          <p:cNvGrpSpPr/>
          <p:nvPr/>
        </p:nvGrpSpPr>
        <p:grpSpPr>
          <a:xfrm>
            <a:off x="6718756" y="4562430"/>
            <a:ext cx="2219685" cy="927112"/>
            <a:chOff x="8958340" y="4940242"/>
            <a:chExt cx="2959579" cy="1236149"/>
          </a:xfrm>
        </p:grpSpPr>
        <p:pic>
          <p:nvPicPr>
            <p:cNvPr id="4" name="Picture 3"/>
            <p:cNvPicPr>
              <a:picLocks noChangeAspect="1"/>
            </p:cNvPicPr>
            <p:nvPr/>
          </p:nvPicPr>
          <p:blipFill>
            <a:blip r:embed="rId3"/>
            <a:stretch>
              <a:fillRect/>
            </a:stretch>
          </p:blipFill>
          <p:spPr>
            <a:xfrm>
              <a:off x="8958341" y="4940242"/>
              <a:ext cx="1633698" cy="684712"/>
            </a:xfrm>
            <a:prstGeom prst="rect">
              <a:avLst/>
            </a:prstGeom>
          </p:spPr>
        </p:pic>
        <p:grpSp>
          <p:nvGrpSpPr>
            <p:cNvPr id="11" name="Group 10"/>
            <p:cNvGrpSpPr/>
            <p:nvPr/>
          </p:nvGrpSpPr>
          <p:grpSpPr>
            <a:xfrm>
              <a:off x="8958340" y="5456809"/>
              <a:ext cx="2959579" cy="719582"/>
              <a:chOff x="9039620" y="5324729"/>
              <a:chExt cx="2959579" cy="719582"/>
            </a:xfrm>
          </p:grpSpPr>
          <p:sp>
            <p:nvSpPr>
              <p:cNvPr id="5" name="TextBox 4"/>
              <p:cNvSpPr txBox="1"/>
              <p:nvPr/>
            </p:nvSpPr>
            <p:spPr>
              <a:xfrm>
                <a:off x="9039620" y="5551869"/>
                <a:ext cx="2959579" cy="492442"/>
              </a:xfrm>
              <a:prstGeom prst="rect">
                <a:avLst/>
              </a:prstGeom>
              <a:noFill/>
              <a:ln>
                <a:solidFill>
                  <a:srgbClr val="0000FF"/>
                </a:solidFill>
              </a:ln>
            </p:spPr>
            <p:txBody>
              <a:bodyPr wrap="square" rtlCol="0">
                <a:spAutoFit/>
              </a:bodyPr>
              <a:lstStyle/>
              <a:p>
                <a:pPr>
                  <a:defRPr/>
                </a:pPr>
                <a:r>
                  <a:rPr lang="en-US" sz="900" dirty="0">
                    <a:solidFill>
                      <a:srgbClr val="0000FF"/>
                    </a:solidFill>
                  </a:rPr>
                  <a:t>Controller selected 132.325 from the dropdown menu or manually entered</a:t>
                </a:r>
              </a:p>
            </p:txBody>
          </p:sp>
          <p:cxnSp>
            <p:nvCxnSpPr>
              <p:cNvPr id="7" name="Straight Arrow Connector 6"/>
              <p:cNvCxnSpPr/>
              <p:nvPr/>
            </p:nvCxnSpPr>
            <p:spPr>
              <a:xfrm flipH="1" flipV="1">
                <a:off x="10483075" y="5324729"/>
                <a:ext cx="190244" cy="227139"/>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0" name="Group 9"/>
          <p:cNvGrpSpPr/>
          <p:nvPr/>
        </p:nvGrpSpPr>
        <p:grpSpPr>
          <a:xfrm>
            <a:off x="6657804" y="2263227"/>
            <a:ext cx="2376634" cy="1061128"/>
            <a:chOff x="8962195" y="2172028"/>
            <a:chExt cx="3168845" cy="1414837"/>
          </a:xfrm>
        </p:grpSpPr>
        <p:pic>
          <p:nvPicPr>
            <p:cNvPr id="9" name="Picture 8"/>
            <p:cNvPicPr>
              <a:picLocks noChangeAspect="1"/>
            </p:cNvPicPr>
            <p:nvPr/>
          </p:nvPicPr>
          <p:blipFill>
            <a:blip r:embed="rId3"/>
            <a:stretch>
              <a:fillRect/>
            </a:stretch>
          </p:blipFill>
          <p:spPr>
            <a:xfrm>
              <a:off x="8962195" y="2172028"/>
              <a:ext cx="1611706" cy="675494"/>
            </a:xfrm>
            <a:prstGeom prst="rect">
              <a:avLst/>
            </a:prstGeom>
          </p:spPr>
        </p:pic>
        <p:sp>
          <p:nvSpPr>
            <p:cNvPr id="12" name="TextBox 11"/>
            <p:cNvSpPr txBox="1"/>
            <p:nvPr/>
          </p:nvSpPr>
          <p:spPr>
            <a:xfrm>
              <a:off x="10340835" y="2909757"/>
              <a:ext cx="1790205" cy="677108"/>
            </a:xfrm>
            <a:prstGeom prst="rect">
              <a:avLst/>
            </a:prstGeom>
            <a:noFill/>
            <a:ln>
              <a:solidFill>
                <a:srgbClr val="7030A0"/>
              </a:solidFill>
            </a:ln>
          </p:spPr>
          <p:txBody>
            <a:bodyPr wrap="square" rtlCol="0">
              <a:spAutoFit/>
            </a:bodyPr>
            <a:lstStyle/>
            <a:p>
              <a:pPr>
                <a:defRPr/>
              </a:pPr>
              <a:r>
                <a:rPr lang="en-US" sz="900" dirty="0">
                  <a:solidFill>
                    <a:srgbClr val="7030A0"/>
                  </a:solidFill>
                </a:rPr>
                <a:t>Controller selected 132.700 (RTA Frequency)</a:t>
              </a:r>
            </a:p>
          </p:txBody>
        </p:sp>
        <p:cxnSp>
          <p:nvCxnSpPr>
            <p:cNvPr id="13" name="Straight Arrow Connector 12"/>
            <p:cNvCxnSpPr/>
            <p:nvPr/>
          </p:nvCxnSpPr>
          <p:spPr>
            <a:xfrm flipH="1" flipV="1">
              <a:off x="10162727" y="2765380"/>
              <a:ext cx="239068" cy="144377"/>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152857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125" y="440312"/>
            <a:ext cx="8229600" cy="672392"/>
          </a:xfrm>
        </p:spPr>
        <p:txBody>
          <a:bodyPr/>
          <a:lstStyle/>
          <a:p>
            <a:r>
              <a:rPr lang="en-US" sz="2800" dirty="0">
                <a:solidFill>
                  <a:schemeClr val="accent1">
                    <a:lumMod val="75000"/>
                  </a:schemeClr>
                </a:solidFill>
              </a:rPr>
              <a:t>SIG 1815 – Auto Handoff </a:t>
            </a:r>
            <a:br>
              <a:rPr lang="en-US" sz="2800" dirty="0">
                <a:solidFill>
                  <a:schemeClr val="accent1">
                    <a:lumMod val="75000"/>
                  </a:schemeClr>
                </a:solidFill>
              </a:rPr>
            </a:br>
            <a:r>
              <a:rPr lang="en-US" sz="2800" dirty="0">
                <a:solidFill>
                  <a:schemeClr val="accent1">
                    <a:lumMod val="75000"/>
                  </a:schemeClr>
                </a:solidFill>
              </a:rPr>
              <a:t>Non-US UH Command Format Used </a:t>
            </a:r>
          </a:p>
        </p:txBody>
      </p:sp>
      <p:sp>
        <p:nvSpPr>
          <p:cNvPr id="3" name="Content Placeholder 2"/>
          <p:cNvSpPr>
            <a:spLocks noGrp="1"/>
          </p:cNvSpPr>
          <p:nvPr>
            <p:ph idx="1"/>
          </p:nvPr>
        </p:nvSpPr>
        <p:spPr>
          <a:xfrm>
            <a:off x="457200" y="1260389"/>
            <a:ext cx="8229600" cy="4534621"/>
          </a:xfrm>
        </p:spPr>
        <p:txBody>
          <a:bodyPr/>
          <a:lstStyle/>
          <a:p>
            <a:pPr>
              <a:spcBef>
                <a:spcPts val="0"/>
              </a:spcBef>
            </a:pPr>
            <a:r>
              <a:rPr lang="en-CA" sz="1800" dirty="0"/>
              <a:t>Uplink Held TOC (UH) Command</a:t>
            </a:r>
          </a:p>
          <a:p>
            <a:pPr lvl="1">
              <a:spcBef>
                <a:spcPts val="0"/>
              </a:spcBef>
            </a:pPr>
            <a:r>
              <a:rPr lang="en-CA" sz="1600" dirty="0"/>
              <a:t>The command currently supports at a minimum to release a Held TOC entry of:</a:t>
            </a:r>
          </a:p>
          <a:p>
            <a:pPr lvl="2">
              <a:spcBef>
                <a:spcPts val="0"/>
              </a:spcBef>
              <a:buFont typeface="+mj-lt"/>
              <a:buAutoNum type="arabicPeriod"/>
            </a:pPr>
            <a:r>
              <a:rPr lang="en-CA" sz="1400" dirty="0"/>
              <a:t>UH with flight identifier</a:t>
            </a:r>
          </a:p>
          <a:p>
            <a:pPr lvl="2">
              <a:spcBef>
                <a:spcPts val="0"/>
              </a:spcBef>
              <a:buFont typeface="+mj-lt"/>
              <a:buAutoNum type="arabicPeriod"/>
            </a:pPr>
            <a:r>
              <a:rPr lang="en-CA" sz="1400" dirty="0"/>
              <a:t>UH with Facility ID and flight identifier</a:t>
            </a:r>
          </a:p>
          <a:p>
            <a:pPr lvl="2">
              <a:spcBef>
                <a:spcPts val="0"/>
              </a:spcBef>
              <a:buFont typeface="+mj-lt"/>
              <a:buAutoNum type="arabicPeriod"/>
            </a:pPr>
            <a:r>
              <a:rPr lang="en-CA" sz="1400" dirty="0"/>
              <a:t>UH with Facility ID and Sector ID with flight identifier</a:t>
            </a:r>
          </a:p>
          <a:p>
            <a:pPr lvl="1">
              <a:spcBef>
                <a:spcPts val="0"/>
              </a:spcBef>
            </a:pPr>
            <a:r>
              <a:rPr lang="en-US" sz="1600" dirty="0"/>
              <a:t>When more than one Held TOC exists for the destination facility associated with the given flight identifier, then either UH command entry 1 or 2, will result in the following reject response displayed:</a:t>
            </a:r>
          </a:p>
          <a:p>
            <a:pPr lvl="1">
              <a:lnSpc>
                <a:spcPts val="1200"/>
              </a:lnSpc>
              <a:spcBef>
                <a:spcPts val="0"/>
              </a:spcBef>
            </a:pPr>
            <a:endParaRPr lang="en-US" sz="1200" dirty="0"/>
          </a:p>
          <a:p>
            <a:pPr marL="342900" lvl="1" indent="0" algn="ctr">
              <a:spcBef>
                <a:spcPts val="0"/>
              </a:spcBef>
              <a:buNone/>
            </a:pPr>
            <a:r>
              <a:rPr lang="en-US" sz="1400" b="1" dirty="0"/>
              <a:t>REJECT – MULTIPLE HELD TOCS FOR SPECIFIED FACILITY</a:t>
            </a:r>
          </a:p>
          <a:p>
            <a:pPr marL="342900" lvl="1" indent="0" algn="ctr">
              <a:spcBef>
                <a:spcPts val="0"/>
              </a:spcBef>
              <a:buNone/>
            </a:pPr>
            <a:endParaRPr lang="en-US" sz="1200" b="1" dirty="0"/>
          </a:p>
          <a:p>
            <a:pPr marL="342900" lvl="1" indent="0">
              <a:spcBef>
                <a:spcPts val="0"/>
              </a:spcBef>
              <a:buNone/>
            </a:pPr>
            <a:r>
              <a:rPr lang="en-US" sz="1400" dirty="0"/>
              <a:t>The controller would then go to Held TOC Menu to select which TOC to upload or re-enter the command specifying the Facility ID &amp; Position ID (#3) to release the TOC.</a:t>
            </a:r>
          </a:p>
          <a:p>
            <a:pPr marL="342900" lvl="1" indent="0">
              <a:spcBef>
                <a:spcPts val="0"/>
              </a:spcBef>
              <a:buNone/>
            </a:pPr>
            <a:endParaRPr lang="en-US" sz="1400" dirty="0"/>
          </a:p>
          <a:p>
            <a:pPr marL="342900" lvl="1" indent="0">
              <a:spcBef>
                <a:spcPts val="0"/>
              </a:spcBef>
              <a:buNone/>
            </a:pPr>
            <a:r>
              <a:rPr lang="en-US" sz="1400" dirty="0"/>
              <a:t>The controller may include a designated adapted frequency associated with the </a:t>
            </a:r>
            <a:r>
              <a:rPr lang="en-US" sz="1400" dirty="0" err="1"/>
              <a:t>TOCToFacility</a:t>
            </a:r>
            <a:r>
              <a:rPr lang="en-US" sz="1400" dirty="0"/>
              <a:t> (Facility ID) in any of the three UH command input formats, if a different frequency other than the preferred frequency is desired.</a:t>
            </a:r>
          </a:p>
          <a:p>
            <a:pPr marL="342900" lvl="1" indent="0">
              <a:buNone/>
            </a:pPr>
            <a:endParaRPr lang="en-US" sz="1050" dirty="0"/>
          </a:p>
        </p:txBody>
      </p:sp>
    </p:spTree>
    <p:extLst>
      <p:ext uri="{BB962C8B-B14F-4D97-AF65-F5344CB8AC3E}">
        <p14:creationId xmlns:p14="http://schemas.microsoft.com/office/powerpoint/2010/main" val="12622791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107" y="297239"/>
            <a:ext cx="8229600" cy="257175"/>
          </a:xfrm>
        </p:spPr>
        <p:txBody>
          <a:bodyPr/>
          <a:lstStyle/>
          <a:p>
            <a:r>
              <a:rPr lang="en-US" sz="2800" dirty="0">
                <a:solidFill>
                  <a:schemeClr val="accent1">
                    <a:lumMod val="75000"/>
                  </a:schemeClr>
                </a:solidFill>
              </a:rPr>
              <a:t>SIG 1815 – </a:t>
            </a:r>
            <a:r>
              <a:rPr lang="en-US" altLang="en-US" sz="2800" dirty="0">
                <a:solidFill>
                  <a:schemeClr val="accent1">
                    <a:lumMod val="75000"/>
                  </a:schemeClr>
                </a:solidFill>
              </a:rPr>
              <a:t>Auto Handoffs Transition Plan</a:t>
            </a:r>
            <a:endParaRPr lang="en-US" sz="2800" dirty="0">
              <a:solidFill>
                <a:schemeClr val="accent1">
                  <a:lumMod val="75000"/>
                </a:schemeClr>
              </a:solidFill>
            </a:endParaRPr>
          </a:p>
        </p:txBody>
      </p:sp>
      <p:sp>
        <p:nvSpPr>
          <p:cNvPr id="3" name="Content Placeholder 2"/>
          <p:cNvSpPr>
            <a:spLocks noGrp="1"/>
          </p:cNvSpPr>
          <p:nvPr>
            <p:ph idx="1"/>
          </p:nvPr>
        </p:nvSpPr>
        <p:spPr>
          <a:xfrm>
            <a:off x="338679" y="803189"/>
            <a:ext cx="8338457" cy="5177481"/>
          </a:xfrm>
        </p:spPr>
        <p:txBody>
          <a:bodyPr/>
          <a:lstStyle/>
          <a:p>
            <a:pPr>
              <a:spcBef>
                <a:spcPts val="0"/>
              </a:spcBef>
            </a:pPr>
            <a:r>
              <a:rPr lang="en-US" sz="1600" dirty="0"/>
              <a:t>Handoff transition includes the use of a new transition switch for handoff to allow for the manual enabling/disabling of the automated handoff functionality. </a:t>
            </a:r>
          </a:p>
          <a:p>
            <a:pPr lvl="1">
              <a:spcBef>
                <a:spcPts val="0"/>
              </a:spcBef>
            </a:pPr>
            <a:r>
              <a:rPr lang="en-US" sz="1300" dirty="0"/>
              <a:t>The switch is part of facility adaptation and is available for all Non-US facilities (not just a CAATS Non-US facility)</a:t>
            </a:r>
          </a:p>
          <a:p>
            <a:pPr>
              <a:spcBef>
                <a:spcPts val="0"/>
              </a:spcBef>
            </a:pPr>
            <a:endParaRPr lang="en-US" sz="500" dirty="0"/>
          </a:p>
          <a:p>
            <a:pPr>
              <a:spcBef>
                <a:spcPts val="0"/>
              </a:spcBef>
            </a:pPr>
            <a:r>
              <a:rPr lang="en-US" sz="1600" dirty="0"/>
              <a:t>The switch is dynamic and can be modified (Enable/Disable) via the CP command or viewed using the EP command.  </a:t>
            </a:r>
          </a:p>
          <a:p>
            <a:pPr lvl="1">
              <a:spcBef>
                <a:spcPts val="0"/>
              </a:spcBef>
            </a:pPr>
            <a:r>
              <a:rPr lang="en-US" sz="1300" dirty="0"/>
              <a:t>The dynamic nature of the data item provides flexibility to each ERAM site with respect to when they enable the automated handoff function with an individual site (e.g., overnight) and when they fall back to using the manual procedures (e.g., either during peak hours or if an issue is discovered in the handoff function)</a:t>
            </a:r>
          </a:p>
          <a:p>
            <a:pPr lvl="1">
              <a:spcBef>
                <a:spcPts val="0"/>
              </a:spcBef>
            </a:pPr>
            <a:endParaRPr lang="en-US" sz="500" dirty="0"/>
          </a:p>
          <a:p>
            <a:pPr>
              <a:spcBef>
                <a:spcPts val="0"/>
              </a:spcBef>
            </a:pPr>
            <a:r>
              <a:rPr lang="en-US" sz="1600" dirty="0"/>
              <a:t>The transition switch must also be reset from Enabled to Disabled if the interface between ERAM and an adjacent CAATS facility falls back to using the current NADIN interface rather than Direct IP.  </a:t>
            </a:r>
          </a:p>
          <a:p>
            <a:pPr lvl="1">
              <a:spcBef>
                <a:spcPts val="0"/>
              </a:spcBef>
            </a:pPr>
            <a:r>
              <a:rPr lang="en-US" sz="1275" dirty="0"/>
              <a:t>SIG1814 added the upgraded Direct IP interface for CAATS and includes the ability, via the M&amp;C position, to fallback to using the legacy NADIN interface.  </a:t>
            </a:r>
          </a:p>
          <a:p>
            <a:pPr lvl="1">
              <a:spcBef>
                <a:spcPts val="0"/>
              </a:spcBef>
            </a:pPr>
            <a:r>
              <a:rPr lang="en-US" sz="1275" dirty="0"/>
              <a:t>Automated handoff messages are not supported on the NADIN interface.  Therefore, if the interface with a CAATS facility is switched from Direct IP back to NADIN (NADIN interface Enabled) then the corresponding radar handoff switch in facility adaptation is also, if needed, reset from Enabled to Disabled.  </a:t>
            </a:r>
          </a:p>
          <a:p>
            <a:pPr lvl="1">
              <a:spcBef>
                <a:spcPts val="0"/>
              </a:spcBef>
            </a:pPr>
            <a:r>
              <a:rPr lang="en-US" sz="1275" dirty="0"/>
              <a:t>This ensures that, for example, automatic control assignment and other functions that apply in a non-radar handoff environment are fully operational after the interface is set to NADIN.  </a:t>
            </a:r>
          </a:p>
          <a:p>
            <a:pPr lvl="1">
              <a:spcBef>
                <a:spcPts val="0"/>
              </a:spcBef>
            </a:pPr>
            <a:r>
              <a:rPr lang="en-US" sz="1275" dirty="0"/>
              <a:t>In a similar manner, entry of a CP command to enable radar handoff will be rejected if the Non-US facility is using the NADIN interface.</a:t>
            </a:r>
            <a:endParaRPr lang="en-US" altLang="en-US" sz="1275" dirty="0"/>
          </a:p>
        </p:txBody>
      </p:sp>
    </p:spTree>
    <p:extLst>
      <p:ext uri="{BB962C8B-B14F-4D97-AF65-F5344CB8AC3E}">
        <p14:creationId xmlns:p14="http://schemas.microsoft.com/office/powerpoint/2010/main" val="33111458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388" y="332671"/>
            <a:ext cx="8478177" cy="901367"/>
          </a:xfrm>
        </p:spPr>
        <p:txBody>
          <a:bodyPr/>
          <a:lstStyle/>
          <a:p>
            <a:r>
              <a:rPr lang="en-US" sz="2800" dirty="0">
                <a:solidFill>
                  <a:schemeClr val="accent1">
                    <a:lumMod val="75000"/>
                  </a:schemeClr>
                </a:solidFill>
              </a:rPr>
              <a:t>SIG 1815 – </a:t>
            </a:r>
            <a:r>
              <a:rPr lang="en-US" altLang="en-US" sz="2800" dirty="0">
                <a:solidFill>
                  <a:schemeClr val="accent1">
                    <a:lumMod val="75000"/>
                  </a:schemeClr>
                </a:solidFill>
              </a:rPr>
              <a:t>Auto Handoffs Transition Plan (cont.)</a:t>
            </a:r>
            <a:endParaRPr lang="en-US" sz="2800" dirty="0">
              <a:solidFill>
                <a:schemeClr val="accent1">
                  <a:lumMod val="75000"/>
                </a:schemeClr>
              </a:solidFill>
            </a:endParaRPr>
          </a:p>
        </p:txBody>
      </p:sp>
      <p:sp>
        <p:nvSpPr>
          <p:cNvPr id="3" name="Content Placeholder 2"/>
          <p:cNvSpPr>
            <a:spLocks noGrp="1"/>
          </p:cNvSpPr>
          <p:nvPr>
            <p:ph idx="1"/>
          </p:nvPr>
        </p:nvSpPr>
        <p:spPr>
          <a:xfrm>
            <a:off x="393108" y="1504436"/>
            <a:ext cx="8338457" cy="4365023"/>
          </a:xfrm>
        </p:spPr>
        <p:txBody>
          <a:bodyPr/>
          <a:lstStyle/>
          <a:p>
            <a:r>
              <a:rPr lang="en-US" sz="1700" dirty="0"/>
              <a:t>The CP command can be used to disable automated handoff to a CAATS facility while a handoff is in progress with the CAATS facility.  When this occurs:</a:t>
            </a:r>
          </a:p>
          <a:p>
            <a:pPr lvl="1"/>
            <a:r>
              <a:rPr lang="en-US" sz="1500" dirty="0"/>
              <a:t>The local handoff recipient sector (inbound handoff) or the handoff originating sector (outbound handoff) can still either accept or retract the handoff and clear the handoff state.  </a:t>
            </a:r>
          </a:p>
          <a:p>
            <a:pPr lvl="1"/>
            <a:r>
              <a:rPr lang="en-US" sz="1500" dirty="0"/>
              <a:t>However, the corresponding RTA message cannot be sent to the CAATS facility due to the disabling of automated handoff and the controller will see FAIL in Field E of their data block.  </a:t>
            </a:r>
          </a:p>
          <a:p>
            <a:pPr lvl="1"/>
            <a:r>
              <a:rPr lang="en-US" sz="1500" dirty="0"/>
              <a:t>This behavior is identical to a situation in which the interface to an adjacent facility has failed during a handoff.  </a:t>
            </a:r>
          </a:p>
          <a:p>
            <a:pPr lvl="1"/>
            <a:r>
              <a:rPr lang="en-US" sz="1500" dirty="0"/>
              <a:t>SIG1815 is not proposing any modifications to this behavior.  </a:t>
            </a:r>
          </a:p>
          <a:p>
            <a:pPr lvl="1"/>
            <a:r>
              <a:rPr lang="en-US" sz="1500" dirty="0"/>
              <a:t>In a similar manner, if the interface to a CAATS facility falls back to NADIN during a handoff then the radar handoff switch will be reset to Disabled as described in the previous slide and a controller will see FAIL in the data block when the handoff is accepted or retracted.</a:t>
            </a:r>
          </a:p>
        </p:txBody>
      </p:sp>
    </p:spTree>
    <p:extLst>
      <p:ext uri="{BB962C8B-B14F-4D97-AF65-F5344CB8AC3E}">
        <p14:creationId xmlns:p14="http://schemas.microsoft.com/office/powerpoint/2010/main" val="20507747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742" y="1272746"/>
            <a:ext cx="7886700" cy="2325903"/>
          </a:xfrm>
        </p:spPr>
        <p:txBody>
          <a:bodyPr/>
          <a:lstStyle/>
          <a:p>
            <a:pPr algn="ctr"/>
            <a:r>
              <a:rPr lang="en-US" dirty="0"/>
              <a:t>Backup Charts</a:t>
            </a:r>
          </a:p>
        </p:txBody>
      </p:sp>
      <p:sp>
        <p:nvSpPr>
          <p:cNvPr id="5" name="Text Placeholder 4"/>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1504418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115" y="254360"/>
            <a:ext cx="8229600" cy="754370"/>
          </a:xfrm>
        </p:spPr>
        <p:txBody>
          <a:bodyPr/>
          <a:lstStyle/>
          <a:p>
            <a:r>
              <a:rPr lang="en-US" altLang="en-US" sz="2800" dirty="0"/>
              <a:t>NAM Coordination Overview (continued)</a:t>
            </a:r>
            <a:r>
              <a:rPr lang="en-US" altLang="en-US" sz="2400" dirty="0"/>
              <a:t/>
            </a:r>
            <a:br>
              <a:rPr lang="en-US" altLang="en-US" sz="2400" dirty="0"/>
            </a:br>
            <a:r>
              <a:rPr lang="en-US" altLang="en-US" sz="1800" dirty="0"/>
              <a:t>Adjacent Facility Pairs</a:t>
            </a:r>
            <a:r>
              <a:rPr lang="en-US" altLang="en-US" sz="1800" baseline="30000" dirty="0"/>
              <a:t>1</a:t>
            </a:r>
            <a:r>
              <a:rPr lang="en-US" altLang="en-US" sz="1800" dirty="0"/>
              <a:t> Covered by EE2</a:t>
            </a:r>
            <a:endParaRPr lang="en-US" sz="2400" dirty="0"/>
          </a:p>
        </p:txBody>
      </p:sp>
      <p:pic>
        <p:nvPicPr>
          <p:cNvPr id="76" name="Picture 75" descr="Artccs1"/>
          <p:cNvPicPr>
            <a:picLocks noChangeAspect="1" noChangeArrowheads="1"/>
          </p:cNvPicPr>
          <p:nvPr/>
        </p:nvPicPr>
        <p:blipFill rotWithShape="1">
          <a:blip r:embed="rId3">
            <a:extLst>
              <a:ext uri="{28A0092B-C50C-407E-A947-70E740481C1C}">
                <a14:useLocalDpi xmlns:a14="http://schemas.microsoft.com/office/drawing/2010/main" val="0"/>
              </a:ext>
            </a:extLst>
          </a:blip>
          <a:srcRect b="14461"/>
          <a:stretch/>
        </p:blipFill>
        <p:spPr bwMode="auto">
          <a:xfrm>
            <a:off x="1518247" y="1593569"/>
            <a:ext cx="6343650" cy="317859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7" name="Text Box 4"/>
          <p:cNvSpPr txBox="1">
            <a:spLocks noChangeArrowheads="1"/>
          </p:cNvSpPr>
          <p:nvPr/>
        </p:nvSpPr>
        <p:spPr bwMode="auto">
          <a:xfrm>
            <a:off x="4615062" y="2850869"/>
            <a:ext cx="529312" cy="288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1275"/>
              <a:t>ZMP</a:t>
            </a:r>
          </a:p>
        </p:txBody>
      </p:sp>
      <p:sp>
        <p:nvSpPr>
          <p:cNvPr id="78" name="Text Box 7"/>
          <p:cNvSpPr txBox="1">
            <a:spLocks noChangeArrowheads="1"/>
          </p:cNvSpPr>
          <p:nvPr/>
        </p:nvSpPr>
        <p:spPr bwMode="auto">
          <a:xfrm>
            <a:off x="1825428" y="2106729"/>
            <a:ext cx="502061" cy="288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1275"/>
              <a:t>ZSE</a:t>
            </a:r>
          </a:p>
        </p:txBody>
      </p:sp>
      <p:sp>
        <p:nvSpPr>
          <p:cNvPr id="79" name="Text Box 8"/>
          <p:cNvSpPr txBox="1">
            <a:spLocks noChangeArrowheads="1"/>
          </p:cNvSpPr>
          <p:nvPr/>
        </p:nvSpPr>
        <p:spPr bwMode="auto">
          <a:xfrm>
            <a:off x="2377878" y="2843725"/>
            <a:ext cx="554960" cy="288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1275" dirty="0"/>
              <a:t>ZLC</a:t>
            </a:r>
            <a:r>
              <a:rPr lang="en-US" altLang="en-US" sz="1275" baseline="30000" dirty="0"/>
              <a:t>2</a:t>
            </a:r>
          </a:p>
        </p:txBody>
      </p:sp>
      <p:sp>
        <p:nvSpPr>
          <p:cNvPr id="80" name="Text Box 9"/>
          <p:cNvSpPr txBox="1">
            <a:spLocks noChangeArrowheads="1"/>
          </p:cNvSpPr>
          <p:nvPr/>
        </p:nvSpPr>
        <p:spPr bwMode="auto">
          <a:xfrm>
            <a:off x="6333134" y="3084232"/>
            <a:ext cx="519694" cy="288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1275"/>
              <a:t>ZOB</a:t>
            </a:r>
          </a:p>
        </p:txBody>
      </p:sp>
      <p:sp>
        <p:nvSpPr>
          <p:cNvPr id="81" name="Text Box 10"/>
          <p:cNvSpPr txBox="1">
            <a:spLocks noChangeArrowheads="1"/>
          </p:cNvSpPr>
          <p:nvPr/>
        </p:nvSpPr>
        <p:spPr bwMode="auto">
          <a:xfrm>
            <a:off x="7142760" y="2728235"/>
            <a:ext cx="546945" cy="288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1275"/>
              <a:t>ZBW</a:t>
            </a:r>
          </a:p>
        </p:txBody>
      </p:sp>
      <p:sp>
        <p:nvSpPr>
          <p:cNvPr id="82" name="Text Box 11"/>
          <p:cNvSpPr txBox="1">
            <a:spLocks noChangeArrowheads="1"/>
          </p:cNvSpPr>
          <p:nvPr/>
        </p:nvSpPr>
        <p:spPr bwMode="auto">
          <a:xfrm>
            <a:off x="1901887" y="1249844"/>
            <a:ext cx="1001300"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None/>
            </a:pPr>
            <a:r>
              <a:rPr lang="en-US" altLang="en-US" sz="1275" dirty="0">
                <a:solidFill>
                  <a:srgbClr val="008080"/>
                </a:solidFill>
              </a:rPr>
              <a:t>Vancouver </a:t>
            </a:r>
          </a:p>
          <a:p>
            <a:pPr eaLnBrk="1" hangingPunct="1">
              <a:spcBef>
                <a:spcPct val="0"/>
              </a:spcBef>
              <a:buNone/>
            </a:pPr>
            <a:r>
              <a:rPr lang="en-US" altLang="en-US" sz="1275" dirty="0">
                <a:solidFill>
                  <a:srgbClr val="008080"/>
                </a:solidFill>
              </a:rPr>
              <a:t>    CZVR</a:t>
            </a:r>
          </a:p>
        </p:txBody>
      </p:sp>
      <p:sp>
        <p:nvSpPr>
          <p:cNvPr id="83" name="Text Box 12"/>
          <p:cNvSpPr txBox="1">
            <a:spLocks noChangeArrowheads="1"/>
          </p:cNvSpPr>
          <p:nvPr/>
        </p:nvSpPr>
        <p:spPr bwMode="auto">
          <a:xfrm>
            <a:off x="2766126" y="1381340"/>
            <a:ext cx="944457"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1275" dirty="0">
                <a:solidFill>
                  <a:srgbClr val="008080"/>
                </a:solidFill>
              </a:rPr>
              <a:t>Edmonton </a:t>
            </a:r>
          </a:p>
          <a:p>
            <a:pPr eaLnBrk="1" hangingPunct="1">
              <a:spcBef>
                <a:spcPct val="0"/>
              </a:spcBef>
              <a:buFontTx/>
              <a:buNone/>
            </a:pPr>
            <a:r>
              <a:rPr lang="en-US" altLang="en-US" sz="1275" dirty="0">
                <a:solidFill>
                  <a:srgbClr val="008080"/>
                </a:solidFill>
              </a:rPr>
              <a:t>  CZEG </a:t>
            </a:r>
          </a:p>
        </p:txBody>
      </p:sp>
      <p:sp>
        <p:nvSpPr>
          <p:cNvPr id="84" name="Text Box 13"/>
          <p:cNvSpPr txBox="1">
            <a:spLocks noChangeArrowheads="1"/>
          </p:cNvSpPr>
          <p:nvPr/>
        </p:nvSpPr>
        <p:spPr bwMode="auto">
          <a:xfrm>
            <a:off x="3902627" y="1442657"/>
            <a:ext cx="974947"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1275" dirty="0">
                <a:solidFill>
                  <a:srgbClr val="008080"/>
                </a:solidFill>
              </a:rPr>
              <a:t>Winnipeg</a:t>
            </a:r>
            <a:r>
              <a:rPr lang="en-US" altLang="en-US" sz="1275" baseline="30000" dirty="0">
                <a:solidFill>
                  <a:srgbClr val="008080"/>
                </a:solidFill>
              </a:rPr>
              <a:t>3</a:t>
            </a:r>
            <a:r>
              <a:rPr lang="en-US" altLang="en-US" sz="1275" dirty="0">
                <a:solidFill>
                  <a:srgbClr val="008080"/>
                </a:solidFill>
              </a:rPr>
              <a:t> </a:t>
            </a:r>
          </a:p>
          <a:p>
            <a:pPr eaLnBrk="1" hangingPunct="1">
              <a:spcBef>
                <a:spcPct val="0"/>
              </a:spcBef>
              <a:buFontTx/>
              <a:buNone/>
            </a:pPr>
            <a:r>
              <a:rPr lang="en-US" altLang="en-US" sz="1275" dirty="0">
                <a:solidFill>
                  <a:srgbClr val="008080"/>
                </a:solidFill>
              </a:rPr>
              <a:t>   CZWG</a:t>
            </a:r>
          </a:p>
        </p:txBody>
      </p:sp>
      <p:sp>
        <p:nvSpPr>
          <p:cNvPr id="85" name="Text Box 14"/>
          <p:cNvSpPr txBox="1">
            <a:spLocks noChangeArrowheads="1"/>
          </p:cNvSpPr>
          <p:nvPr/>
        </p:nvSpPr>
        <p:spPr bwMode="auto">
          <a:xfrm>
            <a:off x="5668002" y="1828419"/>
            <a:ext cx="775662"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1275">
                <a:solidFill>
                  <a:srgbClr val="008080"/>
                </a:solidFill>
              </a:rPr>
              <a:t>Toronto </a:t>
            </a:r>
          </a:p>
          <a:p>
            <a:pPr eaLnBrk="1" hangingPunct="1">
              <a:spcBef>
                <a:spcPct val="0"/>
              </a:spcBef>
              <a:buFontTx/>
              <a:buNone/>
            </a:pPr>
            <a:r>
              <a:rPr lang="en-US" altLang="en-US" sz="1275" dirty="0">
                <a:solidFill>
                  <a:srgbClr val="008080"/>
                </a:solidFill>
              </a:rPr>
              <a:t>  CZYZ</a:t>
            </a:r>
          </a:p>
        </p:txBody>
      </p:sp>
      <p:sp>
        <p:nvSpPr>
          <p:cNvPr id="86" name="Text Box 15"/>
          <p:cNvSpPr txBox="1">
            <a:spLocks noChangeArrowheads="1"/>
          </p:cNvSpPr>
          <p:nvPr/>
        </p:nvSpPr>
        <p:spPr bwMode="auto">
          <a:xfrm>
            <a:off x="6509802" y="1758146"/>
            <a:ext cx="883575"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1275" dirty="0">
                <a:solidFill>
                  <a:srgbClr val="008080"/>
                </a:solidFill>
              </a:rPr>
              <a:t>Montreal</a:t>
            </a:r>
            <a:r>
              <a:rPr lang="en-US" altLang="en-US" sz="1275" baseline="30000" dirty="0">
                <a:solidFill>
                  <a:srgbClr val="008080"/>
                </a:solidFill>
              </a:rPr>
              <a:t>3</a:t>
            </a:r>
          </a:p>
          <a:p>
            <a:pPr eaLnBrk="1" hangingPunct="1">
              <a:spcBef>
                <a:spcPct val="0"/>
              </a:spcBef>
              <a:buFontTx/>
              <a:buNone/>
            </a:pPr>
            <a:r>
              <a:rPr lang="en-US" altLang="en-US" sz="1275" dirty="0">
                <a:solidFill>
                  <a:srgbClr val="008080"/>
                </a:solidFill>
              </a:rPr>
              <a:t>  CZUL</a:t>
            </a:r>
          </a:p>
        </p:txBody>
      </p:sp>
      <p:sp>
        <p:nvSpPr>
          <p:cNvPr id="87" name="Text Box 16"/>
          <p:cNvSpPr txBox="1">
            <a:spLocks noChangeArrowheads="1"/>
          </p:cNvSpPr>
          <p:nvPr/>
        </p:nvSpPr>
        <p:spPr bwMode="auto">
          <a:xfrm>
            <a:off x="7338110" y="1549664"/>
            <a:ext cx="813043"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1275" dirty="0">
                <a:solidFill>
                  <a:srgbClr val="008080"/>
                </a:solidFill>
              </a:rPr>
              <a:t>Moncton</a:t>
            </a:r>
          </a:p>
          <a:p>
            <a:pPr eaLnBrk="1" hangingPunct="1">
              <a:spcBef>
                <a:spcPct val="0"/>
              </a:spcBef>
              <a:buFontTx/>
              <a:buNone/>
            </a:pPr>
            <a:r>
              <a:rPr lang="en-US" altLang="en-US" sz="1275" dirty="0">
                <a:solidFill>
                  <a:srgbClr val="008080"/>
                </a:solidFill>
              </a:rPr>
              <a:t>  CZQM</a:t>
            </a:r>
          </a:p>
        </p:txBody>
      </p:sp>
      <p:sp>
        <p:nvSpPr>
          <p:cNvPr id="88" name="Line 21"/>
          <p:cNvSpPr>
            <a:spLocks noChangeShapeType="1"/>
          </p:cNvSpPr>
          <p:nvPr/>
        </p:nvSpPr>
        <p:spPr bwMode="auto">
          <a:xfrm flipV="1">
            <a:off x="3461347" y="1384019"/>
            <a:ext cx="72628" cy="217885"/>
          </a:xfrm>
          <a:prstGeom prst="line">
            <a:avLst/>
          </a:prstGeom>
          <a:noFill/>
          <a:ln w="28575">
            <a:solidFill>
              <a:srgbClr val="990033"/>
            </a:solidFill>
            <a:round/>
            <a:headEnd/>
            <a:tailEn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89" name="Oval 88"/>
          <p:cNvSpPr>
            <a:spLocks noChangeArrowheads="1"/>
          </p:cNvSpPr>
          <p:nvPr/>
        </p:nvSpPr>
        <p:spPr bwMode="auto">
          <a:xfrm>
            <a:off x="2966047" y="3113998"/>
            <a:ext cx="146447" cy="134540"/>
          </a:xfrm>
          <a:prstGeom prst="ellipse">
            <a:avLst/>
          </a:prstGeom>
          <a:solidFill>
            <a:schemeClr val="accent1"/>
          </a:solidFill>
          <a:ln w="9525">
            <a:solidFill>
              <a:schemeClr val="tx1"/>
            </a:solidFill>
            <a:round/>
            <a:headEnd/>
            <a:tailEnd/>
          </a:ln>
        </p:spPr>
        <p:txBody>
          <a:bodyPr wrap="none" anchor="ct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endParaRPr lang="en-US" altLang="en-US" sz="1800"/>
          </a:p>
        </p:txBody>
      </p:sp>
      <p:sp>
        <p:nvSpPr>
          <p:cNvPr id="90" name="Oval 89"/>
          <p:cNvSpPr>
            <a:spLocks noChangeArrowheads="1"/>
          </p:cNvSpPr>
          <p:nvPr/>
        </p:nvSpPr>
        <p:spPr bwMode="auto">
          <a:xfrm>
            <a:off x="4928197" y="2694898"/>
            <a:ext cx="146447" cy="134540"/>
          </a:xfrm>
          <a:prstGeom prst="ellipse">
            <a:avLst/>
          </a:prstGeom>
          <a:solidFill>
            <a:schemeClr val="accent1"/>
          </a:solidFill>
          <a:ln w="9525">
            <a:solidFill>
              <a:schemeClr val="tx1"/>
            </a:solidFill>
            <a:round/>
            <a:headEnd/>
            <a:tailEnd/>
          </a:ln>
        </p:spPr>
        <p:txBody>
          <a:bodyPr wrap="none" anchor="ct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endParaRPr lang="en-US" altLang="en-US" sz="1800"/>
          </a:p>
        </p:txBody>
      </p:sp>
      <p:sp>
        <p:nvSpPr>
          <p:cNvPr id="91" name="Line 32"/>
          <p:cNvSpPr>
            <a:spLocks noChangeShapeType="1"/>
          </p:cNvSpPr>
          <p:nvPr/>
        </p:nvSpPr>
        <p:spPr bwMode="auto">
          <a:xfrm>
            <a:off x="4284069" y="1974569"/>
            <a:ext cx="660797" cy="721519"/>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92" name="Line 33"/>
          <p:cNvSpPr>
            <a:spLocks noChangeShapeType="1"/>
          </p:cNvSpPr>
          <p:nvPr/>
        </p:nvSpPr>
        <p:spPr bwMode="auto">
          <a:xfrm flipH="1">
            <a:off x="3127972" y="1981712"/>
            <a:ext cx="1048940" cy="1168004"/>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93" name="Line 35"/>
          <p:cNvSpPr>
            <a:spLocks noChangeShapeType="1"/>
          </p:cNvSpPr>
          <p:nvPr/>
        </p:nvSpPr>
        <p:spPr bwMode="auto">
          <a:xfrm>
            <a:off x="7016553" y="2288894"/>
            <a:ext cx="313134" cy="330994"/>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94" name="Oval 93"/>
          <p:cNvSpPr>
            <a:spLocks noChangeArrowheads="1"/>
          </p:cNvSpPr>
          <p:nvPr/>
        </p:nvSpPr>
        <p:spPr bwMode="auto">
          <a:xfrm>
            <a:off x="7307066" y="2621079"/>
            <a:ext cx="132159" cy="120253"/>
          </a:xfrm>
          <a:prstGeom prst="ellipse">
            <a:avLst/>
          </a:prstGeom>
          <a:solidFill>
            <a:schemeClr val="accent1"/>
          </a:solidFill>
          <a:ln w="9525">
            <a:solidFill>
              <a:schemeClr val="tx1"/>
            </a:solidFill>
            <a:round/>
            <a:headEnd/>
            <a:tailEnd/>
          </a:ln>
        </p:spPr>
        <p:txBody>
          <a:bodyPr wrap="none" anchor="ct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endParaRPr lang="en-US" altLang="en-US" sz="1800"/>
          </a:p>
        </p:txBody>
      </p:sp>
      <p:sp>
        <p:nvSpPr>
          <p:cNvPr id="95" name="Oval 94"/>
          <p:cNvSpPr>
            <a:spLocks noChangeArrowheads="1"/>
          </p:cNvSpPr>
          <p:nvPr/>
        </p:nvSpPr>
        <p:spPr bwMode="auto">
          <a:xfrm>
            <a:off x="7747597" y="2006716"/>
            <a:ext cx="132159" cy="127397"/>
          </a:xfrm>
          <a:prstGeom prst="ellipse">
            <a:avLst/>
          </a:prstGeom>
          <a:solidFill>
            <a:schemeClr val="accent1"/>
          </a:solidFill>
          <a:ln w="9525">
            <a:solidFill>
              <a:schemeClr val="tx1"/>
            </a:solidFill>
            <a:round/>
            <a:headEnd/>
            <a:tailEnd/>
          </a:ln>
        </p:spPr>
        <p:txBody>
          <a:bodyPr wrap="none" anchor="ct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endParaRPr lang="en-US" altLang="en-US" sz="1800"/>
          </a:p>
        </p:txBody>
      </p:sp>
      <p:sp>
        <p:nvSpPr>
          <p:cNvPr id="96" name="Oval 95"/>
          <p:cNvSpPr>
            <a:spLocks noChangeArrowheads="1"/>
          </p:cNvSpPr>
          <p:nvPr/>
        </p:nvSpPr>
        <p:spPr bwMode="auto">
          <a:xfrm>
            <a:off x="6880822" y="2161498"/>
            <a:ext cx="146447" cy="134540"/>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en-US" altLang="en-US" sz="1800"/>
          </a:p>
        </p:txBody>
      </p:sp>
      <p:sp>
        <p:nvSpPr>
          <p:cNvPr id="97" name="Oval 96"/>
          <p:cNvSpPr>
            <a:spLocks noChangeArrowheads="1"/>
          </p:cNvSpPr>
          <p:nvPr/>
        </p:nvSpPr>
        <p:spPr bwMode="auto">
          <a:xfrm>
            <a:off x="4156672" y="1847173"/>
            <a:ext cx="146447" cy="134540"/>
          </a:xfrm>
          <a:prstGeom prst="ellipse">
            <a:avLst/>
          </a:prstGeom>
          <a:solidFill>
            <a:schemeClr val="accent1"/>
          </a:solidFill>
          <a:ln w="9525">
            <a:solidFill>
              <a:schemeClr val="tx1"/>
            </a:solidFill>
            <a:round/>
            <a:headEnd/>
            <a:tailEnd/>
          </a:ln>
        </p:spPr>
        <p:txBody>
          <a:bodyPr wrap="none" anchor="ct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endParaRPr lang="en-US" altLang="en-US" sz="1800"/>
          </a:p>
        </p:txBody>
      </p:sp>
      <p:sp>
        <p:nvSpPr>
          <p:cNvPr id="98" name="Line 50"/>
          <p:cNvSpPr>
            <a:spLocks noChangeShapeType="1"/>
          </p:cNvSpPr>
          <p:nvPr/>
        </p:nvSpPr>
        <p:spPr bwMode="auto">
          <a:xfrm>
            <a:off x="2043313" y="1615000"/>
            <a:ext cx="22622" cy="363141"/>
          </a:xfrm>
          <a:prstGeom prst="line">
            <a:avLst/>
          </a:prstGeom>
          <a:noFill/>
          <a:ln w="28575">
            <a:solidFill>
              <a:schemeClr val="tx1"/>
            </a:solidFill>
            <a:round/>
            <a:headEnd type="triangle" w="sm" len="sm"/>
            <a:tailEnd type="triangle" w="sm" len="sm"/>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99" name="Freeform 98"/>
          <p:cNvSpPr>
            <a:spLocks/>
          </p:cNvSpPr>
          <p:nvPr/>
        </p:nvSpPr>
        <p:spPr bwMode="auto">
          <a:xfrm>
            <a:off x="5093693" y="2331757"/>
            <a:ext cx="1000125" cy="402431"/>
          </a:xfrm>
          <a:custGeom>
            <a:avLst/>
            <a:gdLst>
              <a:gd name="T0" fmla="*/ 2147483646 w 108"/>
              <a:gd name="T1" fmla="*/ 0 h 92"/>
              <a:gd name="T2" fmla="*/ 0 w 108"/>
              <a:gd name="T3" fmla="*/ 2147483646 h 92"/>
              <a:gd name="T4" fmla="*/ 0 60000 65536"/>
              <a:gd name="T5" fmla="*/ 0 60000 65536"/>
              <a:gd name="T6" fmla="*/ 0 w 108"/>
              <a:gd name="T7" fmla="*/ 0 h 92"/>
              <a:gd name="T8" fmla="*/ 108 w 108"/>
              <a:gd name="T9" fmla="*/ 92 h 92"/>
            </a:gdLst>
            <a:ahLst/>
            <a:cxnLst>
              <a:cxn ang="T4">
                <a:pos x="T0" y="T1"/>
              </a:cxn>
              <a:cxn ang="T5">
                <a:pos x="T2" y="T3"/>
              </a:cxn>
            </a:cxnLst>
            <a:rect l="T6" t="T7" r="T8" b="T9"/>
            <a:pathLst>
              <a:path w="108" h="92">
                <a:moveTo>
                  <a:pt x="108" y="0"/>
                </a:moveTo>
                <a:lnTo>
                  <a:pt x="0" y="92"/>
                </a:lnTo>
              </a:path>
            </a:pathLst>
          </a:custGeom>
          <a:noFill/>
          <a:ln w="28575">
            <a:solidFill>
              <a:schemeClr val="tx1"/>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100" name="Line 52"/>
          <p:cNvSpPr>
            <a:spLocks noChangeShapeType="1"/>
          </p:cNvSpPr>
          <p:nvPr/>
        </p:nvSpPr>
        <p:spPr bwMode="auto">
          <a:xfrm>
            <a:off x="6200975" y="2391288"/>
            <a:ext cx="104775" cy="619125"/>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101" name="Line 57"/>
          <p:cNvSpPr>
            <a:spLocks noChangeShapeType="1"/>
          </p:cNvSpPr>
          <p:nvPr/>
        </p:nvSpPr>
        <p:spPr bwMode="auto">
          <a:xfrm flipH="1">
            <a:off x="7409459" y="2128160"/>
            <a:ext cx="357188" cy="49530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102" name="Oval 101"/>
          <p:cNvSpPr>
            <a:spLocks noChangeArrowheads="1"/>
          </p:cNvSpPr>
          <p:nvPr/>
        </p:nvSpPr>
        <p:spPr bwMode="auto">
          <a:xfrm>
            <a:off x="3061297" y="1828123"/>
            <a:ext cx="146447" cy="134540"/>
          </a:xfrm>
          <a:prstGeom prst="ellipse">
            <a:avLst/>
          </a:prstGeom>
          <a:solidFill>
            <a:schemeClr val="accent1"/>
          </a:solidFill>
          <a:ln w="9525">
            <a:solidFill>
              <a:schemeClr val="tx1"/>
            </a:solidFill>
            <a:round/>
            <a:headEnd/>
            <a:tailEnd/>
          </a:ln>
        </p:spPr>
        <p:txBody>
          <a:bodyPr wrap="none" anchor="ctr"/>
          <a:lstStyle/>
          <a:p>
            <a:endParaRPr lang="en-US" altLang="en-US" sz="1800"/>
          </a:p>
        </p:txBody>
      </p:sp>
      <p:sp>
        <p:nvSpPr>
          <p:cNvPr id="103" name="Oval 102"/>
          <p:cNvSpPr>
            <a:spLocks noChangeArrowheads="1"/>
          </p:cNvSpPr>
          <p:nvPr/>
        </p:nvSpPr>
        <p:spPr bwMode="auto">
          <a:xfrm>
            <a:off x="1968303" y="1466173"/>
            <a:ext cx="146447" cy="134540"/>
          </a:xfrm>
          <a:prstGeom prst="ellipse">
            <a:avLst/>
          </a:prstGeom>
          <a:solidFill>
            <a:schemeClr val="accent1"/>
          </a:solidFill>
          <a:ln w="9525">
            <a:solidFill>
              <a:schemeClr val="tx1"/>
            </a:solidFill>
            <a:round/>
            <a:headEnd/>
            <a:tailEnd/>
          </a:ln>
        </p:spPr>
        <p:txBody>
          <a:bodyPr wrap="none" anchor="ctr"/>
          <a:lstStyle/>
          <a:p>
            <a:endParaRPr lang="en-US" altLang="en-US" sz="1800"/>
          </a:p>
        </p:txBody>
      </p:sp>
      <p:sp>
        <p:nvSpPr>
          <p:cNvPr id="104" name="Oval 103"/>
          <p:cNvSpPr>
            <a:spLocks noChangeArrowheads="1"/>
          </p:cNvSpPr>
          <p:nvPr/>
        </p:nvSpPr>
        <p:spPr bwMode="auto">
          <a:xfrm>
            <a:off x="1996878" y="1987667"/>
            <a:ext cx="146447" cy="134540"/>
          </a:xfrm>
          <a:prstGeom prst="ellipse">
            <a:avLst/>
          </a:prstGeom>
          <a:solidFill>
            <a:schemeClr val="accent1"/>
          </a:solidFill>
          <a:ln w="9525">
            <a:solidFill>
              <a:schemeClr val="tx1"/>
            </a:solidFill>
            <a:round/>
            <a:headEnd/>
            <a:tailEnd/>
          </a:ln>
        </p:spPr>
        <p:txBody>
          <a:bodyPr wrap="none" anchor="ct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endParaRPr lang="en-US" altLang="en-US" sz="1800"/>
          </a:p>
        </p:txBody>
      </p:sp>
      <p:sp>
        <p:nvSpPr>
          <p:cNvPr id="105" name="Line 84"/>
          <p:cNvSpPr>
            <a:spLocks noChangeShapeType="1"/>
          </p:cNvSpPr>
          <p:nvPr/>
        </p:nvSpPr>
        <p:spPr bwMode="auto">
          <a:xfrm flipH="1">
            <a:off x="2998193" y="1973379"/>
            <a:ext cx="129779" cy="1133475"/>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106" name="Line 85"/>
          <p:cNvSpPr>
            <a:spLocks noChangeShapeType="1"/>
          </p:cNvSpPr>
          <p:nvPr/>
        </p:nvSpPr>
        <p:spPr bwMode="auto">
          <a:xfrm flipH="1">
            <a:off x="2150468" y="1910275"/>
            <a:ext cx="906066" cy="138113"/>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107" name="Line 87"/>
          <p:cNvSpPr>
            <a:spLocks noChangeShapeType="1"/>
          </p:cNvSpPr>
          <p:nvPr/>
        </p:nvSpPr>
        <p:spPr bwMode="auto">
          <a:xfrm>
            <a:off x="6268841" y="2319851"/>
            <a:ext cx="1026319" cy="345281"/>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108" name="Oval 107"/>
          <p:cNvSpPr>
            <a:spLocks noChangeArrowheads="1"/>
          </p:cNvSpPr>
          <p:nvPr/>
        </p:nvSpPr>
        <p:spPr bwMode="auto">
          <a:xfrm>
            <a:off x="6109297" y="2237698"/>
            <a:ext cx="146447" cy="134540"/>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en-US" altLang="en-US" sz="1800"/>
          </a:p>
        </p:txBody>
      </p:sp>
      <p:sp>
        <p:nvSpPr>
          <p:cNvPr id="109" name="Oval 108"/>
          <p:cNvSpPr>
            <a:spLocks noChangeArrowheads="1"/>
          </p:cNvSpPr>
          <p:nvPr/>
        </p:nvSpPr>
        <p:spPr bwMode="auto">
          <a:xfrm>
            <a:off x="6252172" y="3028273"/>
            <a:ext cx="146447" cy="134540"/>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en-US" altLang="en-US" sz="1800"/>
          </a:p>
        </p:txBody>
      </p:sp>
      <p:sp>
        <p:nvSpPr>
          <p:cNvPr id="110" name="TextBox 65"/>
          <p:cNvSpPr txBox="1">
            <a:spLocks noChangeArrowheads="1"/>
          </p:cNvSpPr>
          <p:nvPr/>
        </p:nvSpPr>
        <p:spPr bwMode="auto">
          <a:xfrm>
            <a:off x="1490550" y="5029057"/>
            <a:ext cx="6389206"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825" i="1" dirty="0">
                <a:solidFill>
                  <a:schemeClr val="accent1">
                    <a:lumMod val="75000"/>
                  </a:schemeClr>
                </a:solidFill>
              </a:rPr>
              <a:t>1) Additional test system connectivity is also needed between the William J. Hughes Technical Center (WJHTC) and the NAV CANADA Technical Systems Centre (NCTSC) in Ottawa</a:t>
            </a:r>
            <a:br>
              <a:rPr lang="en-US" altLang="en-US" sz="825" i="1" dirty="0">
                <a:solidFill>
                  <a:schemeClr val="accent1">
                    <a:lumMod val="75000"/>
                  </a:schemeClr>
                </a:solidFill>
              </a:rPr>
            </a:br>
            <a:r>
              <a:rPr lang="en-US" altLang="en-US" sz="825" i="1" dirty="0">
                <a:solidFill>
                  <a:schemeClr val="accent1">
                    <a:lumMod val="75000"/>
                  </a:schemeClr>
                </a:solidFill>
              </a:rPr>
              <a:t>2) CAATS interfaces with all ERAM ARTCCs via the NESGs adjacent to ERAM national sites (ZLC, ZTL)</a:t>
            </a:r>
          </a:p>
          <a:p>
            <a:pPr eaLnBrk="1" hangingPunct="1">
              <a:spcBef>
                <a:spcPct val="0"/>
              </a:spcBef>
              <a:buFontTx/>
              <a:buNone/>
            </a:pPr>
            <a:r>
              <a:rPr lang="en-US" altLang="en-US" sz="825" i="1" dirty="0">
                <a:solidFill>
                  <a:schemeClr val="accent1">
                    <a:lumMod val="75000"/>
                  </a:schemeClr>
                </a:solidFill>
              </a:rPr>
              <a:t>3) ERAM interfaces with CAATS ACCs via the Winnipeg and Montreal gateways</a:t>
            </a:r>
          </a:p>
        </p:txBody>
      </p:sp>
      <p:sp>
        <p:nvSpPr>
          <p:cNvPr id="111" name="Line 52"/>
          <p:cNvSpPr>
            <a:spLocks noChangeShapeType="1"/>
          </p:cNvSpPr>
          <p:nvPr/>
        </p:nvSpPr>
        <p:spPr bwMode="auto">
          <a:xfrm flipH="1">
            <a:off x="6408143" y="2319851"/>
            <a:ext cx="472678" cy="708422"/>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endParaRPr lang="en-US" sz="1800"/>
          </a:p>
        </p:txBody>
      </p:sp>
      <p:sp>
        <p:nvSpPr>
          <p:cNvPr id="112" name="Text Box 8"/>
          <p:cNvSpPr txBox="1">
            <a:spLocks noChangeArrowheads="1"/>
          </p:cNvSpPr>
          <p:nvPr/>
        </p:nvSpPr>
        <p:spPr bwMode="auto">
          <a:xfrm>
            <a:off x="5984091" y="4086360"/>
            <a:ext cx="535724" cy="288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a:lstStyle>
          <a:p>
            <a:pPr eaLnBrk="1" hangingPunct="1">
              <a:spcBef>
                <a:spcPct val="0"/>
              </a:spcBef>
              <a:buFontTx/>
              <a:buNone/>
            </a:pPr>
            <a:r>
              <a:rPr lang="en-US" altLang="en-US" sz="1275" dirty="0"/>
              <a:t>ZTL</a:t>
            </a:r>
            <a:r>
              <a:rPr lang="en-US" altLang="en-US" sz="1275" baseline="30000" dirty="0"/>
              <a:t>2</a:t>
            </a:r>
          </a:p>
        </p:txBody>
      </p:sp>
      <p:sp>
        <p:nvSpPr>
          <p:cNvPr id="3" name="Slide Number Placeholder 2">
            <a:extLst>
              <a:ext uri="{FF2B5EF4-FFF2-40B4-BE49-F238E27FC236}">
                <a16:creationId xmlns:a16="http://schemas.microsoft.com/office/drawing/2014/main" id="{C22893F0-4590-3A4D-BA2C-ECE7D4A0681A}"/>
              </a:ext>
            </a:extLst>
          </p:cNvPr>
          <p:cNvSpPr>
            <a:spLocks noGrp="1"/>
          </p:cNvSpPr>
          <p:nvPr>
            <p:ph type="sldNum" sz="quarter" idx="10"/>
          </p:nvPr>
        </p:nvSpPr>
        <p:spPr/>
        <p:txBody>
          <a:bodyPr/>
          <a:lstStyle/>
          <a:p>
            <a:pPr>
              <a:defRPr/>
            </a:pPr>
            <a:fld id="{2AC530C9-5C5F-9F45-9B53-9285CC731AD3}" type="slidenum">
              <a:rPr lang="en-US" altLang="en-US" smtClean="0"/>
              <a:pPr>
                <a:defRPr/>
              </a:pPr>
              <a:t>6</a:t>
            </a:fld>
            <a:endParaRPr lang="en-US" altLang="en-US" dirty="0"/>
          </a:p>
        </p:txBody>
      </p:sp>
    </p:spTree>
    <p:extLst>
      <p:ext uri="{BB962C8B-B14F-4D97-AF65-F5344CB8AC3E}">
        <p14:creationId xmlns:p14="http://schemas.microsoft.com/office/powerpoint/2010/main" val="34267407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 y="286439"/>
            <a:ext cx="8839200" cy="568854"/>
          </a:xfrm>
        </p:spPr>
        <p:txBody>
          <a:bodyPr>
            <a:noAutofit/>
          </a:bodyPr>
          <a:lstStyle/>
          <a:p>
            <a:pPr algn="ctr"/>
            <a:r>
              <a:rPr lang="en-US" sz="1500" dirty="0">
                <a:solidFill>
                  <a:schemeClr val="accent1">
                    <a:lumMod val="75000"/>
                  </a:schemeClr>
                </a:solidFill>
                <a:latin typeface="Arial" panose="020B0604020202020204" pitchFamily="34" charset="0"/>
                <a:cs typeface="Arial" panose="020B0604020202020204" pitchFamily="34" charset="0"/>
              </a:rPr>
              <a:t>SIG 1815 – Auto Handoff</a:t>
            </a:r>
            <a:br>
              <a:rPr lang="en-US" sz="1500" dirty="0">
                <a:solidFill>
                  <a:schemeClr val="accent1">
                    <a:lumMod val="75000"/>
                  </a:schemeClr>
                </a:solidFill>
                <a:latin typeface="Arial" panose="020B0604020202020204" pitchFamily="34" charset="0"/>
                <a:cs typeface="Arial" panose="020B0604020202020204" pitchFamily="34" charset="0"/>
              </a:rPr>
            </a:br>
            <a:r>
              <a:rPr lang="en-US" sz="1500" dirty="0">
                <a:solidFill>
                  <a:schemeClr val="accent1">
                    <a:lumMod val="75000"/>
                  </a:schemeClr>
                </a:solidFill>
                <a:latin typeface="Arial" panose="020B0604020202020204" pitchFamily="34" charset="0"/>
                <a:cs typeface="Arial" panose="020B0604020202020204" pitchFamily="34" charset="0"/>
              </a:rPr>
              <a:t>Example of Non-US Held TOC &amp; CONTACT Message Content based on RTA</a:t>
            </a:r>
          </a:p>
        </p:txBody>
      </p:sp>
      <p:sp>
        <p:nvSpPr>
          <p:cNvPr id="3" name="Content Placeholder 2"/>
          <p:cNvSpPr>
            <a:spLocks noGrp="1"/>
          </p:cNvSpPr>
          <p:nvPr>
            <p:ph idx="1"/>
          </p:nvPr>
        </p:nvSpPr>
        <p:spPr>
          <a:xfrm>
            <a:off x="243840" y="1248032"/>
            <a:ext cx="8747760" cy="4310758"/>
          </a:xfrm>
        </p:spPr>
        <p:txBody>
          <a:bodyPr>
            <a:normAutofit fontScale="85000" lnSpcReduction="20000"/>
          </a:bodyPr>
          <a:lstStyle/>
          <a:p>
            <a:pPr>
              <a:buFont typeface="Arial" panose="020B0604020202020204" pitchFamily="34" charset="0"/>
              <a:buChar char="•"/>
            </a:pPr>
            <a:r>
              <a:rPr lang="en-US" sz="1650" dirty="0"/>
              <a:t>Upon receipt of RTA, Data </a:t>
            </a:r>
            <a:r>
              <a:rPr lang="en-US" sz="1650" dirty="0" err="1"/>
              <a:t>Comm</a:t>
            </a:r>
            <a:r>
              <a:rPr lang="en-US" sz="1650" dirty="0"/>
              <a:t> will create a Held TOC Data entry associated with the </a:t>
            </a:r>
            <a:r>
              <a:rPr lang="en-US" sz="1650" dirty="0" err="1"/>
              <a:t>the</a:t>
            </a:r>
            <a:r>
              <a:rPr lang="en-US" sz="1650" dirty="0"/>
              <a:t> flight.</a:t>
            </a:r>
          </a:p>
          <a:p>
            <a:pPr lvl="1">
              <a:lnSpc>
                <a:spcPct val="120000"/>
              </a:lnSpc>
              <a:spcBef>
                <a:spcPts val="0"/>
              </a:spcBef>
              <a:buFont typeface="Wingdings" panose="05000000000000000000" pitchFamily="2" charset="2"/>
              <a:buChar char="Ø"/>
            </a:pPr>
            <a:r>
              <a:rPr lang="en-US" sz="1600" dirty="0"/>
              <a:t>RTA contains Facility ID (CYVR), Sector ID (XX), Frequency (132.700), Facility Name (VICTORIA), Facility Function (APPROACH)</a:t>
            </a:r>
          </a:p>
          <a:p>
            <a:pPr>
              <a:buFont typeface="Wingdings" panose="05000000000000000000" pitchFamily="2" charset="2"/>
              <a:buChar char="Ø"/>
            </a:pPr>
            <a:endParaRPr lang="en-US" dirty="0"/>
          </a:p>
          <a:p>
            <a:pPr>
              <a:buFont typeface="Arial" panose="020B0604020202020204" pitchFamily="34" charset="0"/>
              <a:buChar char="•"/>
            </a:pPr>
            <a:r>
              <a:rPr lang="en-US" sz="1650" dirty="0"/>
              <a:t>The displayed Held TOC for this Held TOC Data contains:</a:t>
            </a:r>
          </a:p>
          <a:p>
            <a:pPr lvl="1">
              <a:buFont typeface="Wingdings" panose="05000000000000000000" pitchFamily="2" charset="2"/>
              <a:buChar char="Ø"/>
            </a:pPr>
            <a:r>
              <a:rPr lang="en-US" sz="1400" dirty="0"/>
              <a:t>Facility ID 			= </a:t>
            </a:r>
            <a:r>
              <a:rPr lang="en-US" sz="1400" b="1" dirty="0">
                <a:solidFill>
                  <a:srgbClr val="00B0F0"/>
                </a:solidFill>
              </a:rPr>
              <a:t>V</a:t>
            </a:r>
            <a:r>
              <a:rPr lang="en-US" sz="1400" dirty="0"/>
              <a:t> 	(Single Character Adapted Facility ID for Vancouver)</a:t>
            </a:r>
          </a:p>
          <a:p>
            <a:pPr lvl="1">
              <a:buFont typeface="Wingdings" panose="05000000000000000000" pitchFamily="2" charset="2"/>
              <a:buChar char="Ø"/>
            </a:pPr>
            <a:r>
              <a:rPr lang="en-US" sz="1400" dirty="0"/>
              <a:t>Sector ID 			= </a:t>
            </a:r>
            <a:r>
              <a:rPr lang="en-US" sz="1400" b="1" dirty="0">
                <a:solidFill>
                  <a:srgbClr val="7030A0"/>
                </a:solidFill>
              </a:rPr>
              <a:t>XX</a:t>
            </a:r>
            <a:r>
              <a:rPr lang="en-US" sz="1400" dirty="0"/>
              <a:t> 	(</a:t>
            </a:r>
            <a:r>
              <a:rPr lang="en-US" sz="1400" b="1" dirty="0">
                <a:solidFill>
                  <a:srgbClr val="7030A0"/>
                </a:solidFill>
              </a:rPr>
              <a:t>RTA Sector ID</a:t>
            </a:r>
            <a:r>
              <a:rPr lang="en-US" sz="1400" dirty="0"/>
              <a:t>) </a:t>
            </a:r>
          </a:p>
          <a:p>
            <a:pPr lvl="1">
              <a:buFont typeface="Wingdings" panose="05000000000000000000" pitchFamily="2" charset="2"/>
              <a:buChar char="Ø"/>
            </a:pPr>
            <a:r>
              <a:rPr lang="en-US" sz="1400" dirty="0"/>
              <a:t>Preferred Frequency 		= </a:t>
            </a:r>
            <a:r>
              <a:rPr lang="en-US" sz="1400" b="1" dirty="0">
                <a:solidFill>
                  <a:srgbClr val="7030A0"/>
                </a:solidFill>
              </a:rPr>
              <a:t>132.700 </a:t>
            </a:r>
            <a:r>
              <a:rPr lang="en-US" sz="1400" dirty="0"/>
              <a:t>	(</a:t>
            </a:r>
            <a:r>
              <a:rPr lang="en-US" sz="1400" b="1" dirty="0">
                <a:solidFill>
                  <a:srgbClr val="7030A0"/>
                </a:solidFill>
              </a:rPr>
              <a:t>RTA Frequency</a:t>
            </a:r>
            <a:r>
              <a:rPr lang="en-US" sz="1400" dirty="0"/>
              <a:t>)</a:t>
            </a:r>
          </a:p>
          <a:p>
            <a:pPr lvl="1">
              <a:buFont typeface="Wingdings" panose="05000000000000000000" pitchFamily="2" charset="2"/>
              <a:buChar char="Ø"/>
            </a:pPr>
            <a:r>
              <a:rPr lang="en-US" sz="1400" dirty="0"/>
              <a:t>Alternate Frequencies		= None in this example, only the preferred frequency is present.  So it is not listed as an alternate  frequency for the Position. </a:t>
            </a:r>
          </a:p>
          <a:p>
            <a:pPr lvl="1">
              <a:buFont typeface="Wingdings" panose="05000000000000000000" pitchFamily="2" charset="2"/>
              <a:buChar char="Ø"/>
            </a:pPr>
            <a:endParaRPr lang="en-US" sz="1125" dirty="0"/>
          </a:p>
          <a:p>
            <a:pPr lvl="1">
              <a:buFont typeface="Wingdings" panose="05000000000000000000" pitchFamily="2" charset="2"/>
              <a:buChar char="Ø"/>
            </a:pPr>
            <a:endParaRPr lang="en-US" sz="1125" dirty="0"/>
          </a:p>
          <a:p>
            <a:pPr lvl="1">
              <a:buFont typeface="Wingdings" panose="05000000000000000000" pitchFamily="2" charset="2"/>
              <a:buChar char="Ø"/>
            </a:pPr>
            <a:endParaRPr lang="en-US" sz="1125" dirty="0"/>
          </a:p>
          <a:p>
            <a:pPr lvl="1">
              <a:buFont typeface="Wingdings" panose="05000000000000000000" pitchFamily="2" charset="2"/>
              <a:buChar char="Ø"/>
            </a:pPr>
            <a:endParaRPr lang="en-US" sz="1125" dirty="0"/>
          </a:p>
          <a:p>
            <a:pPr lvl="1">
              <a:buFont typeface="Wingdings" panose="05000000000000000000" pitchFamily="2" charset="2"/>
              <a:buChar char="Ø"/>
            </a:pPr>
            <a:endParaRPr lang="en-US" sz="1125" dirty="0"/>
          </a:p>
          <a:p>
            <a:pPr lvl="1">
              <a:buFont typeface="Wingdings" panose="05000000000000000000" pitchFamily="2" charset="2"/>
              <a:buChar char="Ø"/>
            </a:pPr>
            <a:endParaRPr lang="en-US" sz="1125" dirty="0"/>
          </a:p>
          <a:p>
            <a:pPr lvl="1">
              <a:buFont typeface="Wingdings" panose="05000000000000000000" pitchFamily="2" charset="2"/>
              <a:buChar char="Ø"/>
            </a:pPr>
            <a:endParaRPr lang="en-US" sz="1125" dirty="0"/>
          </a:p>
          <a:p>
            <a:pPr lvl="1">
              <a:buFont typeface="Wingdings" panose="05000000000000000000" pitchFamily="2" charset="2"/>
              <a:buChar char="Ø"/>
            </a:pPr>
            <a:endParaRPr lang="en-US" sz="1050" dirty="0"/>
          </a:p>
          <a:p>
            <a:pPr>
              <a:buFont typeface="Wingdings" panose="05000000000000000000" pitchFamily="2" charset="2"/>
              <a:buChar char="Ø"/>
            </a:pPr>
            <a:r>
              <a:rPr lang="en-US" sz="1650" dirty="0"/>
              <a:t>Released TOC message content displayed in Full Text Message format (</a:t>
            </a:r>
            <a:r>
              <a:rPr lang="en-US" sz="1650" dirty="0">
                <a:solidFill>
                  <a:srgbClr val="0B52FC"/>
                </a:solidFill>
              </a:rPr>
              <a:t>uM117</a:t>
            </a:r>
            <a:r>
              <a:rPr lang="en-US" sz="1650" dirty="0">
                <a:solidFill>
                  <a:srgbClr val="0070C0"/>
                </a:solidFill>
              </a:rPr>
              <a:t> </a:t>
            </a:r>
            <a:r>
              <a:rPr lang="en-US" sz="1650" dirty="0"/>
              <a:t>+ </a:t>
            </a:r>
            <a:r>
              <a:rPr lang="en-US" sz="1650" dirty="0">
                <a:solidFill>
                  <a:srgbClr val="00B050"/>
                </a:solidFill>
              </a:rPr>
              <a:t>uM161</a:t>
            </a:r>
            <a:r>
              <a:rPr lang="en-US" sz="1650" dirty="0"/>
              <a:t>):</a:t>
            </a:r>
          </a:p>
          <a:p>
            <a:pPr marL="0" indent="0" algn="ctr">
              <a:buNone/>
            </a:pPr>
            <a:r>
              <a:rPr lang="en-US" dirty="0">
                <a:solidFill>
                  <a:schemeClr val="accent1">
                    <a:lumMod val="75000"/>
                  </a:schemeClr>
                </a:solidFill>
              </a:rPr>
              <a:t> </a:t>
            </a:r>
            <a:r>
              <a:rPr lang="en-US" sz="1950" dirty="0">
                <a:solidFill>
                  <a:srgbClr val="0B52FC"/>
                </a:solidFill>
              </a:rPr>
              <a:t>CONTACT</a:t>
            </a:r>
            <a:r>
              <a:rPr lang="en-US" sz="1950" dirty="0">
                <a:solidFill>
                  <a:schemeClr val="accent1">
                    <a:lumMod val="75000"/>
                  </a:schemeClr>
                </a:solidFill>
              </a:rPr>
              <a:t> </a:t>
            </a:r>
            <a:r>
              <a:rPr lang="en-US" sz="1950" dirty="0">
                <a:solidFill>
                  <a:srgbClr val="7030A0"/>
                </a:solidFill>
              </a:rPr>
              <a:t>VICTORIA APPROACH 132.700 </a:t>
            </a:r>
            <a:r>
              <a:rPr lang="en-US" sz="1950" dirty="0">
                <a:solidFill>
                  <a:srgbClr val="0B52FC"/>
                </a:solidFill>
              </a:rPr>
              <a:t>MHZ</a:t>
            </a:r>
            <a:r>
              <a:rPr lang="en-US" sz="1950" dirty="0"/>
              <a:t> </a:t>
            </a:r>
            <a:r>
              <a:rPr lang="en-US" sz="1950" dirty="0">
                <a:solidFill>
                  <a:srgbClr val="00B050"/>
                </a:solidFill>
              </a:rPr>
              <a:t>END SERVICE</a:t>
            </a:r>
          </a:p>
          <a:p>
            <a:pPr marL="0" indent="0">
              <a:buNone/>
            </a:pPr>
            <a:r>
              <a:rPr lang="en-US" sz="1650" dirty="0">
                <a:solidFill>
                  <a:srgbClr val="00B050"/>
                </a:solidFill>
              </a:rPr>
              <a:t>      </a:t>
            </a:r>
            <a:r>
              <a:rPr lang="en-US" sz="1650" dirty="0"/>
              <a:t>where </a:t>
            </a:r>
            <a:r>
              <a:rPr lang="en-US" sz="1650" dirty="0">
                <a:solidFill>
                  <a:srgbClr val="7030A0"/>
                </a:solidFill>
              </a:rPr>
              <a:t>purple text </a:t>
            </a:r>
            <a:r>
              <a:rPr lang="en-US" sz="1650" dirty="0"/>
              <a:t>represents the RTA data inputs from NAV CANADA.</a:t>
            </a:r>
          </a:p>
          <a:p>
            <a:endParaRPr lang="en-US" sz="1650" dirty="0"/>
          </a:p>
        </p:txBody>
      </p:sp>
      <p:pic>
        <p:nvPicPr>
          <p:cNvPr id="9" name="Picture 8"/>
          <p:cNvPicPr>
            <a:picLocks noChangeAspect="1"/>
          </p:cNvPicPr>
          <p:nvPr/>
        </p:nvPicPr>
        <p:blipFill>
          <a:blip r:embed="rId3"/>
          <a:stretch>
            <a:fillRect/>
          </a:stretch>
        </p:blipFill>
        <p:spPr>
          <a:xfrm>
            <a:off x="3104345" y="3356011"/>
            <a:ext cx="2244744" cy="989294"/>
          </a:xfrm>
          <a:prstGeom prst="rect">
            <a:avLst/>
          </a:prstGeom>
        </p:spPr>
      </p:pic>
    </p:spTree>
    <p:extLst>
      <p:ext uri="{BB962C8B-B14F-4D97-AF65-F5344CB8AC3E}">
        <p14:creationId xmlns:p14="http://schemas.microsoft.com/office/powerpoint/2010/main" val="7226094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442" y="214905"/>
            <a:ext cx="8948558" cy="486136"/>
          </a:xfrm>
        </p:spPr>
        <p:txBody>
          <a:bodyPr>
            <a:normAutofit fontScale="90000"/>
          </a:bodyPr>
          <a:lstStyle/>
          <a:p>
            <a:r>
              <a:rPr lang="en-US" sz="1800" dirty="0">
                <a:solidFill>
                  <a:schemeClr val="accent1">
                    <a:lumMod val="75000"/>
                  </a:schemeClr>
                </a:solidFill>
              </a:rPr>
              <a:t>SIG 1815 –Examples of Non-US RTA, Held TOC Menu &amp; Full Text Message (1 of 4)</a:t>
            </a:r>
            <a:br>
              <a:rPr lang="en-US" sz="1800" dirty="0">
                <a:solidFill>
                  <a:schemeClr val="accent1">
                    <a:lumMod val="75000"/>
                  </a:schemeClr>
                </a:solidFill>
              </a:rPr>
            </a:br>
            <a:r>
              <a:rPr lang="en-US" sz="1800" dirty="0"/>
              <a:t>CAATS Sector </a:t>
            </a:r>
            <a:r>
              <a:rPr lang="en-US" sz="1800" dirty="0">
                <a:solidFill>
                  <a:srgbClr val="FF0000"/>
                </a:solidFill>
              </a:rPr>
              <a:t>XX</a:t>
            </a:r>
            <a:r>
              <a:rPr lang="en-US" sz="1800" dirty="0"/>
              <a:t> &amp; Frequency </a:t>
            </a:r>
            <a:r>
              <a:rPr lang="en-US" sz="1800" dirty="0">
                <a:solidFill>
                  <a:srgbClr val="FF0000"/>
                </a:solidFill>
              </a:rPr>
              <a:t>132.7</a:t>
            </a:r>
            <a:r>
              <a:rPr lang="en-US" sz="1800" dirty="0"/>
              <a:t> associated with </a:t>
            </a:r>
            <a:r>
              <a:rPr lang="en-US" sz="1800" u="sng" dirty="0">
                <a:solidFill>
                  <a:schemeClr val="accent5">
                    <a:lumMod val="50000"/>
                  </a:schemeClr>
                </a:solidFill>
              </a:rPr>
              <a:t>VANCOUVER CENTER</a:t>
            </a:r>
            <a:endParaRPr lang="en-US" sz="2100" u="sng" dirty="0">
              <a:solidFill>
                <a:schemeClr val="accent5">
                  <a:lumMod val="50000"/>
                </a:schemeClr>
              </a:solidFill>
            </a:endParaRPr>
          </a:p>
        </p:txBody>
      </p:sp>
      <p:sp>
        <p:nvSpPr>
          <p:cNvPr id="3" name="Content Placeholder 2"/>
          <p:cNvSpPr>
            <a:spLocks noGrp="1"/>
          </p:cNvSpPr>
          <p:nvPr>
            <p:ph idx="1"/>
          </p:nvPr>
        </p:nvSpPr>
        <p:spPr>
          <a:xfrm>
            <a:off x="306654" y="1099339"/>
            <a:ext cx="8679180" cy="4164330"/>
          </a:xfrm>
        </p:spPr>
        <p:txBody>
          <a:bodyPr>
            <a:normAutofit fontScale="55000" lnSpcReduction="20000"/>
          </a:bodyPr>
          <a:lstStyle/>
          <a:p>
            <a:pPr>
              <a:buFont typeface="Wingdings" panose="05000000000000000000" pitchFamily="2" charset="2"/>
              <a:buChar char="Ø"/>
            </a:pPr>
            <a:r>
              <a:rPr lang="en-US" dirty="0"/>
              <a:t>Upon receipt of RTA, Data </a:t>
            </a:r>
            <a:r>
              <a:rPr lang="en-US" dirty="0" err="1"/>
              <a:t>Comm</a:t>
            </a:r>
            <a:r>
              <a:rPr lang="en-US" dirty="0"/>
              <a:t> will create a Held TOC Data entry associated with the flight.</a:t>
            </a:r>
          </a:p>
          <a:p>
            <a:pPr lvl="1">
              <a:lnSpc>
                <a:spcPct val="120000"/>
              </a:lnSpc>
              <a:spcBef>
                <a:spcPts val="0"/>
              </a:spcBef>
              <a:buFont typeface="Wingdings" panose="05000000000000000000" pitchFamily="2" charset="2"/>
              <a:buChar char="Ø"/>
            </a:pPr>
            <a:r>
              <a:rPr lang="en-US" dirty="0"/>
              <a:t>RTA contains Facility ID (CYVR), Sector ID (XX), Frequency (132.700), Facility Name (VANCOUVER), Facility Function (CENTER)</a:t>
            </a:r>
          </a:p>
          <a:p>
            <a:pPr>
              <a:buFont typeface="Wingdings" panose="05000000000000000000" pitchFamily="2" charset="2"/>
              <a:buChar char="Ø"/>
            </a:pPr>
            <a:endParaRPr lang="en-US" dirty="0"/>
          </a:p>
          <a:p>
            <a:pPr>
              <a:buFont typeface="Wingdings" panose="05000000000000000000" pitchFamily="2" charset="2"/>
              <a:buChar char="Ø"/>
            </a:pPr>
            <a:r>
              <a:rPr lang="en-US" dirty="0"/>
              <a:t>Data </a:t>
            </a:r>
            <a:r>
              <a:rPr lang="en-US" dirty="0" err="1"/>
              <a:t>Comm</a:t>
            </a:r>
            <a:r>
              <a:rPr lang="en-US" dirty="0"/>
              <a:t> Held TOC Menu Computer Human Interface (CHI) display uses baseline functionality with Non-US facility data displayed.</a:t>
            </a:r>
          </a:p>
          <a:p>
            <a:pPr>
              <a:buFont typeface="Wingdings" panose="05000000000000000000" pitchFamily="2" charset="2"/>
              <a:buChar char="Ø"/>
            </a:pPr>
            <a:endParaRPr lang="en-US" dirty="0"/>
          </a:p>
          <a:p>
            <a:pPr>
              <a:buFont typeface="Wingdings" panose="05000000000000000000" pitchFamily="2" charset="2"/>
              <a:buChar char="Ø"/>
            </a:pPr>
            <a:r>
              <a:rPr lang="en-US" dirty="0"/>
              <a:t>Conceptual example of Held TOC with only a preferred frequency:</a:t>
            </a:r>
          </a:p>
          <a:p>
            <a:pPr lvl="1">
              <a:buFont typeface="Wingdings" panose="05000000000000000000" pitchFamily="2" charset="2"/>
              <a:buChar char="Ø"/>
            </a:pPr>
            <a:r>
              <a:rPr lang="en-US" dirty="0"/>
              <a:t>FLID 		= ACA123</a:t>
            </a:r>
          </a:p>
          <a:p>
            <a:pPr lvl="1">
              <a:buFont typeface="Wingdings" panose="05000000000000000000" pitchFamily="2" charset="2"/>
              <a:buChar char="Ø"/>
            </a:pPr>
            <a:r>
              <a:rPr lang="en-US" dirty="0"/>
              <a:t>Facility ID 		= V 	(Single Character Adapted Facility ID for Vancouver)</a:t>
            </a:r>
          </a:p>
          <a:p>
            <a:pPr lvl="1">
              <a:buFont typeface="Wingdings" panose="05000000000000000000" pitchFamily="2" charset="2"/>
              <a:buChar char="Ø"/>
            </a:pPr>
            <a:r>
              <a:rPr lang="en-US" dirty="0"/>
              <a:t>Position ID 		= XX 	(</a:t>
            </a:r>
            <a:r>
              <a:rPr lang="en-US" b="1" dirty="0">
                <a:solidFill>
                  <a:srgbClr val="7030A0"/>
                </a:solidFill>
              </a:rPr>
              <a:t>RTA Sector ID</a:t>
            </a:r>
            <a:r>
              <a:rPr lang="en-US" dirty="0"/>
              <a:t>)</a:t>
            </a:r>
          </a:p>
          <a:p>
            <a:pPr lvl="1">
              <a:buFont typeface="Wingdings" panose="05000000000000000000" pitchFamily="2" charset="2"/>
              <a:buChar char="Ø"/>
            </a:pPr>
            <a:r>
              <a:rPr lang="en-US" dirty="0"/>
              <a:t>Preferred Frequency 	= 132.700 MHZ   (</a:t>
            </a:r>
            <a:r>
              <a:rPr lang="en-US" b="1" dirty="0">
                <a:solidFill>
                  <a:srgbClr val="7030A0"/>
                </a:solidFill>
              </a:rPr>
              <a:t>RTA Frequency</a:t>
            </a:r>
            <a:r>
              <a:rPr lang="en-US" dirty="0"/>
              <a:t>)</a:t>
            </a:r>
          </a:p>
          <a:p>
            <a:pPr lvl="1">
              <a:buFont typeface="Wingdings" panose="05000000000000000000" pitchFamily="2" charset="2"/>
              <a:buChar char="Ø"/>
            </a:pPr>
            <a:r>
              <a:rPr lang="en-US" dirty="0"/>
              <a:t>Alternate Frequencies 	= None</a:t>
            </a:r>
          </a:p>
          <a:p>
            <a:pPr lvl="1">
              <a:buFont typeface="Wingdings" panose="05000000000000000000" pitchFamily="2" charset="2"/>
              <a:buChar char="Ø"/>
            </a:pPr>
            <a:endParaRPr lang="en-US" dirty="0"/>
          </a:p>
          <a:p>
            <a:pPr>
              <a:buFont typeface="Wingdings" panose="05000000000000000000" pitchFamily="2" charset="2"/>
              <a:buChar char="Ø"/>
            </a:pPr>
            <a:endParaRPr lang="en-US" dirty="0"/>
          </a:p>
          <a:p>
            <a:pPr>
              <a:buFont typeface="Wingdings" panose="05000000000000000000" pitchFamily="2" charset="2"/>
              <a:buChar char="Ø"/>
            </a:pPr>
            <a:endParaRPr lang="en-US" dirty="0"/>
          </a:p>
          <a:p>
            <a:pPr>
              <a:buFont typeface="Wingdings" panose="05000000000000000000" pitchFamily="2" charset="2"/>
              <a:buChar char="Ø"/>
            </a:pPr>
            <a:r>
              <a:rPr lang="en-US" dirty="0"/>
              <a:t>Released TOC message content displayed in Full Text Message format (</a:t>
            </a:r>
            <a:r>
              <a:rPr lang="en-US" dirty="0">
                <a:solidFill>
                  <a:srgbClr val="0B52FC"/>
                </a:solidFill>
              </a:rPr>
              <a:t>uM117</a:t>
            </a:r>
            <a:r>
              <a:rPr lang="en-US" dirty="0">
                <a:solidFill>
                  <a:srgbClr val="0070C0"/>
                </a:solidFill>
              </a:rPr>
              <a:t> </a:t>
            </a:r>
            <a:r>
              <a:rPr lang="en-US" dirty="0"/>
              <a:t>+ </a:t>
            </a:r>
            <a:r>
              <a:rPr lang="en-US" dirty="0">
                <a:solidFill>
                  <a:srgbClr val="00B050"/>
                </a:solidFill>
              </a:rPr>
              <a:t>uM161</a:t>
            </a:r>
            <a:r>
              <a:rPr lang="en-US" dirty="0"/>
              <a:t>):</a:t>
            </a:r>
          </a:p>
          <a:p>
            <a:pPr marL="0" indent="0" algn="ctr">
              <a:buNone/>
            </a:pPr>
            <a:r>
              <a:rPr lang="en-US" dirty="0">
                <a:solidFill>
                  <a:srgbClr val="0070C0"/>
                </a:solidFill>
              </a:rPr>
              <a:t> </a:t>
            </a:r>
            <a:r>
              <a:rPr lang="en-US" dirty="0">
                <a:solidFill>
                  <a:srgbClr val="0B52FC"/>
                </a:solidFill>
              </a:rPr>
              <a:t>CONTACT</a:t>
            </a:r>
            <a:r>
              <a:rPr lang="en-US" dirty="0">
                <a:solidFill>
                  <a:srgbClr val="0070C0"/>
                </a:solidFill>
              </a:rPr>
              <a:t> </a:t>
            </a:r>
            <a:r>
              <a:rPr lang="en-US" dirty="0">
                <a:solidFill>
                  <a:srgbClr val="7030A0"/>
                </a:solidFill>
              </a:rPr>
              <a:t>VANCOUVER CENTER 132.700 </a:t>
            </a:r>
            <a:r>
              <a:rPr lang="en-US" dirty="0">
                <a:solidFill>
                  <a:srgbClr val="0B52FC"/>
                </a:solidFill>
              </a:rPr>
              <a:t>MHZ</a:t>
            </a:r>
            <a:r>
              <a:rPr lang="en-US" dirty="0"/>
              <a:t> </a:t>
            </a:r>
            <a:r>
              <a:rPr lang="en-US" dirty="0">
                <a:solidFill>
                  <a:srgbClr val="00B050"/>
                </a:solidFill>
              </a:rPr>
              <a:t>END SERVICE</a:t>
            </a:r>
          </a:p>
          <a:p>
            <a:pPr>
              <a:buFont typeface="Wingdings" panose="05000000000000000000" pitchFamily="2" charset="2"/>
              <a:buChar char="Ø"/>
            </a:pPr>
            <a:endParaRPr lang="en-US" dirty="0"/>
          </a:p>
          <a:p>
            <a:pPr marL="0" indent="0">
              <a:buNone/>
            </a:pPr>
            <a:endParaRPr lang="en-US" sz="900" dirty="0"/>
          </a:p>
          <a:p>
            <a:endParaRPr lang="en-US" dirty="0"/>
          </a:p>
        </p:txBody>
      </p:sp>
      <p:pic>
        <p:nvPicPr>
          <p:cNvPr id="9" name="Picture 8"/>
          <p:cNvPicPr>
            <a:picLocks noChangeAspect="1"/>
          </p:cNvPicPr>
          <p:nvPr/>
        </p:nvPicPr>
        <p:blipFill>
          <a:blip r:embed="rId3"/>
          <a:stretch>
            <a:fillRect/>
          </a:stretch>
        </p:blipFill>
        <p:spPr>
          <a:xfrm>
            <a:off x="6161392" y="3460194"/>
            <a:ext cx="2347256" cy="1034473"/>
          </a:xfrm>
          <a:prstGeom prst="rect">
            <a:avLst/>
          </a:prstGeom>
        </p:spPr>
      </p:pic>
    </p:spTree>
    <p:extLst>
      <p:ext uri="{BB962C8B-B14F-4D97-AF65-F5344CB8AC3E}">
        <p14:creationId xmlns:p14="http://schemas.microsoft.com/office/powerpoint/2010/main" val="10910761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3389"/>
            <a:ext cx="8344861" cy="473367"/>
          </a:xfrm>
        </p:spPr>
        <p:txBody>
          <a:bodyPr>
            <a:normAutofit fontScale="90000"/>
          </a:bodyPr>
          <a:lstStyle/>
          <a:p>
            <a:r>
              <a:rPr lang="en-US" sz="1800" dirty="0">
                <a:solidFill>
                  <a:schemeClr val="accent1">
                    <a:lumMod val="75000"/>
                  </a:schemeClr>
                </a:solidFill>
              </a:rPr>
              <a:t>SIG 1815 –Examples of Non-US RTA, Held TOC Menu &amp; Full Text Message (2 of 4)</a:t>
            </a:r>
            <a:br>
              <a:rPr lang="en-US" sz="1800" dirty="0">
                <a:solidFill>
                  <a:schemeClr val="accent1">
                    <a:lumMod val="75000"/>
                  </a:schemeClr>
                </a:solidFill>
              </a:rPr>
            </a:br>
            <a:r>
              <a:rPr lang="en-US" sz="1800" dirty="0"/>
              <a:t>CAATS Sector </a:t>
            </a:r>
            <a:r>
              <a:rPr lang="en-US" sz="1800" dirty="0">
                <a:solidFill>
                  <a:srgbClr val="FF0000"/>
                </a:solidFill>
              </a:rPr>
              <a:t>XX</a:t>
            </a:r>
            <a:r>
              <a:rPr lang="en-US" sz="1800" dirty="0"/>
              <a:t> &amp; Frequency </a:t>
            </a:r>
            <a:r>
              <a:rPr lang="en-US" sz="1800" dirty="0">
                <a:solidFill>
                  <a:srgbClr val="FF0000"/>
                </a:solidFill>
              </a:rPr>
              <a:t>132.7</a:t>
            </a:r>
            <a:r>
              <a:rPr lang="en-US" sz="1800" dirty="0"/>
              <a:t> associated with </a:t>
            </a:r>
            <a:r>
              <a:rPr lang="en-US" sz="1800" u="sng" dirty="0">
                <a:solidFill>
                  <a:srgbClr val="00B050"/>
                </a:solidFill>
              </a:rPr>
              <a:t>VICTORIA APPROACH</a:t>
            </a:r>
            <a:endParaRPr lang="en-US" sz="1800" dirty="0">
              <a:solidFill>
                <a:srgbClr val="00B050"/>
              </a:solidFill>
            </a:endParaRPr>
          </a:p>
        </p:txBody>
      </p:sp>
      <p:sp>
        <p:nvSpPr>
          <p:cNvPr id="3" name="Content Placeholder 2"/>
          <p:cNvSpPr>
            <a:spLocks noGrp="1"/>
          </p:cNvSpPr>
          <p:nvPr>
            <p:ph idx="1"/>
          </p:nvPr>
        </p:nvSpPr>
        <p:spPr>
          <a:xfrm>
            <a:off x="228600" y="1577340"/>
            <a:ext cx="8686800" cy="4164330"/>
          </a:xfrm>
        </p:spPr>
        <p:txBody>
          <a:bodyPr>
            <a:normAutofit fontScale="55000" lnSpcReduction="20000"/>
          </a:bodyPr>
          <a:lstStyle/>
          <a:p>
            <a:pPr>
              <a:buFont typeface="Wingdings" panose="05000000000000000000" pitchFamily="2" charset="2"/>
              <a:buChar char="Ø"/>
            </a:pPr>
            <a:r>
              <a:rPr lang="en-US" dirty="0"/>
              <a:t>Upon receipt of RTA, Data </a:t>
            </a:r>
            <a:r>
              <a:rPr lang="en-US" dirty="0" err="1"/>
              <a:t>Comm</a:t>
            </a:r>
            <a:r>
              <a:rPr lang="en-US" dirty="0"/>
              <a:t> will create a Held TOC Data entry associated with the flight.</a:t>
            </a:r>
          </a:p>
          <a:p>
            <a:pPr lvl="1">
              <a:lnSpc>
                <a:spcPct val="120000"/>
              </a:lnSpc>
              <a:spcBef>
                <a:spcPts val="0"/>
              </a:spcBef>
              <a:buFont typeface="Wingdings" panose="05000000000000000000" pitchFamily="2" charset="2"/>
              <a:buChar char="Ø"/>
            </a:pPr>
            <a:r>
              <a:rPr lang="en-US" sz="2500" dirty="0"/>
              <a:t>RTA contains Facility ID (CYVR), Sector ID (XX), Frequency (132.700), Facility Name (VICTORIA), Facility Function (APPROACH)</a:t>
            </a:r>
          </a:p>
          <a:p>
            <a:pPr>
              <a:buFont typeface="Wingdings" panose="05000000000000000000" pitchFamily="2" charset="2"/>
              <a:buChar char="Ø"/>
            </a:pPr>
            <a:endParaRPr lang="en-US" sz="2500" dirty="0"/>
          </a:p>
          <a:p>
            <a:pPr>
              <a:buFont typeface="Wingdings" panose="05000000000000000000" pitchFamily="2" charset="2"/>
              <a:buChar char="Ø"/>
            </a:pPr>
            <a:r>
              <a:rPr lang="en-US" dirty="0"/>
              <a:t>Data </a:t>
            </a:r>
            <a:r>
              <a:rPr lang="en-US" dirty="0" err="1"/>
              <a:t>Comm</a:t>
            </a:r>
            <a:r>
              <a:rPr lang="en-US" dirty="0"/>
              <a:t> Held TOC Menu Computer Human Interface (CHI) display uses baseline functionality with Non-US facility data displayed.</a:t>
            </a:r>
          </a:p>
          <a:p>
            <a:pPr>
              <a:buFont typeface="Wingdings" panose="05000000000000000000" pitchFamily="2" charset="2"/>
              <a:buChar char="Ø"/>
            </a:pPr>
            <a:endParaRPr lang="en-US" dirty="0"/>
          </a:p>
          <a:p>
            <a:pPr>
              <a:buFont typeface="Wingdings" panose="05000000000000000000" pitchFamily="2" charset="2"/>
              <a:buChar char="Ø"/>
            </a:pPr>
            <a:r>
              <a:rPr lang="en-US" dirty="0"/>
              <a:t>Conceptual example of Held TOC with only a preferred frequency:</a:t>
            </a:r>
          </a:p>
          <a:p>
            <a:pPr lvl="1">
              <a:buFont typeface="Wingdings" panose="05000000000000000000" pitchFamily="2" charset="2"/>
              <a:buChar char="Ø"/>
            </a:pPr>
            <a:r>
              <a:rPr lang="en-US" dirty="0"/>
              <a:t>FLID 		= ACA435</a:t>
            </a:r>
          </a:p>
          <a:p>
            <a:pPr lvl="1">
              <a:buFont typeface="Wingdings" panose="05000000000000000000" pitchFamily="2" charset="2"/>
              <a:buChar char="Ø"/>
            </a:pPr>
            <a:r>
              <a:rPr lang="en-US" dirty="0"/>
              <a:t>Facility ID 		= V 	(Single Character Adapted Facility ID for Vancouver)</a:t>
            </a:r>
          </a:p>
          <a:p>
            <a:pPr lvl="1">
              <a:buFont typeface="Wingdings" panose="05000000000000000000" pitchFamily="2" charset="2"/>
              <a:buChar char="Ø"/>
            </a:pPr>
            <a:r>
              <a:rPr lang="en-US" dirty="0"/>
              <a:t>Position ID 		= XX	(</a:t>
            </a:r>
            <a:r>
              <a:rPr lang="en-US" b="1" dirty="0">
                <a:solidFill>
                  <a:srgbClr val="7030A0"/>
                </a:solidFill>
              </a:rPr>
              <a:t>RTA Sector ID</a:t>
            </a:r>
            <a:r>
              <a:rPr lang="en-US" dirty="0"/>
              <a:t>)</a:t>
            </a:r>
          </a:p>
          <a:p>
            <a:pPr lvl="1">
              <a:buFont typeface="Wingdings" panose="05000000000000000000" pitchFamily="2" charset="2"/>
              <a:buChar char="Ø"/>
            </a:pPr>
            <a:r>
              <a:rPr lang="en-US" dirty="0"/>
              <a:t>Preferred Frequency 	= 132.700 MHZ  (</a:t>
            </a:r>
            <a:r>
              <a:rPr lang="en-US" b="1" dirty="0">
                <a:solidFill>
                  <a:srgbClr val="7030A0"/>
                </a:solidFill>
              </a:rPr>
              <a:t>RTA Frequency</a:t>
            </a:r>
            <a:r>
              <a:rPr lang="en-US" dirty="0"/>
              <a:t>)</a:t>
            </a:r>
          </a:p>
          <a:p>
            <a:pPr lvl="1">
              <a:buFont typeface="Wingdings" panose="05000000000000000000" pitchFamily="2" charset="2"/>
              <a:buChar char="Ø"/>
            </a:pPr>
            <a:r>
              <a:rPr lang="en-US" dirty="0"/>
              <a:t>Alternate Frequencies 	= None</a:t>
            </a:r>
          </a:p>
          <a:p>
            <a:pPr marL="342900" lvl="1" indent="0">
              <a:buNone/>
            </a:pPr>
            <a:endParaRPr lang="en-US" dirty="0"/>
          </a:p>
          <a:p>
            <a:pPr>
              <a:buFont typeface="Wingdings" panose="05000000000000000000" pitchFamily="2" charset="2"/>
              <a:buChar char="Ø"/>
            </a:pPr>
            <a:endParaRPr lang="en-US" dirty="0"/>
          </a:p>
          <a:p>
            <a:pPr>
              <a:buFont typeface="Wingdings" panose="05000000000000000000" pitchFamily="2" charset="2"/>
              <a:buChar char="Ø"/>
            </a:pPr>
            <a:endParaRPr lang="en-US" dirty="0"/>
          </a:p>
          <a:p>
            <a:pPr>
              <a:buFont typeface="Wingdings" panose="05000000000000000000" pitchFamily="2" charset="2"/>
              <a:buChar char="Ø"/>
            </a:pPr>
            <a:r>
              <a:rPr lang="en-US" dirty="0"/>
              <a:t>Released TOC message content displayed in Full Text Message format (</a:t>
            </a:r>
            <a:r>
              <a:rPr lang="en-US" dirty="0">
                <a:solidFill>
                  <a:schemeClr val="accent1">
                    <a:lumMod val="50000"/>
                  </a:schemeClr>
                </a:solidFill>
              </a:rPr>
              <a:t>uM117</a:t>
            </a:r>
            <a:r>
              <a:rPr lang="en-US" dirty="0">
                <a:solidFill>
                  <a:srgbClr val="0070C0"/>
                </a:solidFill>
              </a:rPr>
              <a:t> </a:t>
            </a:r>
            <a:r>
              <a:rPr lang="en-US" dirty="0"/>
              <a:t>+ </a:t>
            </a:r>
            <a:r>
              <a:rPr lang="en-US" dirty="0">
                <a:solidFill>
                  <a:srgbClr val="00B050"/>
                </a:solidFill>
              </a:rPr>
              <a:t>uM161</a:t>
            </a:r>
            <a:r>
              <a:rPr lang="en-US" dirty="0"/>
              <a:t>):</a:t>
            </a:r>
          </a:p>
          <a:p>
            <a:pPr marL="0" indent="0" algn="ctr">
              <a:buNone/>
            </a:pPr>
            <a:r>
              <a:rPr lang="en-US" dirty="0">
                <a:solidFill>
                  <a:schemeClr val="accent1">
                    <a:lumMod val="50000"/>
                  </a:schemeClr>
                </a:solidFill>
              </a:rPr>
              <a:t> CONTACT </a:t>
            </a:r>
            <a:r>
              <a:rPr lang="en-US" dirty="0">
                <a:solidFill>
                  <a:srgbClr val="7030A0"/>
                </a:solidFill>
              </a:rPr>
              <a:t>VICTORIA APPROACH 132.700 </a:t>
            </a:r>
            <a:r>
              <a:rPr lang="en-US" dirty="0">
                <a:solidFill>
                  <a:schemeClr val="accent1">
                    <a:lumMod val="50000"/>
                  </a:schemeClr>
                </a:solidFill>
              </a:rPr>
              <a:t>MHZ</a:t>
            </a:r>
            <a:r>
              <a:rPr lang="en-US" dirty="0"/>
              <a:t> </a:t>
            </a:r>
            <a:r>
              <a:rPr lang="en-US" dirty="0">
                <a:solidFill>
                  <a:srgbClr val="00B050"/>
                </a:solidFill>
              </a:rPr>
              <a:t>END SERVICE</a:t>
            </a:r>
          </a:p>
          <a:p>
            <a:pPr>
              <a:buFont typeface="Wingdings" panose="05000000000000000000" pitchFamily="2" charset="2"/>
              <a:buChar char="Ø"/>
            </a:pPr>
            <a:endParaRPr lang="en-US" dirty="0"/>
          </a:p>
          <a:p>
            <a:pPr marL="0" indent="0">
              <a:buNone/>
            </a:pPr>
            <a:endParaRPr lang="en-US" sz="900" dirty="0"/>
          </a:p>
          <a:p>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1370569619"/>
              </p:ext>
            </p:extLst>
          </p:nvPr>
        </p:nvGraphicFramePr>
        <p:xfrm>
          <a:off x="6116495" y="3928720"/>
          <a:ext cx="2456966" cy="996374"/>
        </p:xfrm>
        <a:graphic>
          <a:graphicData uri="http://schemas.openxmlformats.org/presentationml/2006/ole">
            <mc:AlternateContent xmlns:mc="http://schemas.openxmlformats.org/markup-compatibility/2006">
              <mc:Choice xmlns:v="urn:schemas-microsoft-com:vml" Requires="v">
                <p:oleObj spid="_x0000_s2083" name="Worksheet" r:id="rId4" imgW="1377814" imgH="558947" progId="Excel.Sheet.12">
                  <p:embed/>
                </p:oleObj>
              </mc:Choice>
              <mc:Fallback>
                <p:oleObj name="Worksheet" r:id="rId4" imgW="1377814" imgH="558947" progId="Excel.Sheet.12">
                  <p:embed/>
                  <p:pic>
                    <p:nvPicPr>
                      <p:cNvPr id="6" name="Object 5"/>
                      <p:cNvPicPr/>
                      <p:nvPr/>
                    </p:nvPicPr>
                    <p:blipFill>
                      <a:blip r:embed="rId5"/>
                      <a:stretch>
                        <a:fillRect/>
                      </a:stretch>
                    </p:blipFill>
                    <p:spPr>
                      <a:xfrm>
                        <a:off x="6116495" y="3928720"/>
                        <a:ext cx="2456966" cy="996374"/>
                      </a:xfrm>
                      <a:prstGeom prst="rect">
                        <a:avLst/>
                      </a:prstGeom>
                    </p:spPr>
                  </p:pic>
                </p:oleObj>
              </mc:Fallback>
            </mc:AlternateContent>
          </a:graphicData>
        </a:graphic>
      </p:graphicFrame>
    </p:spTree>
    <p:extLst>
      <p:ext uri="{BB962C8B-B14F-4D97-AF65-F5344CB8AC3E}">
        <p14:creationId xmlns:p14="http://schemas.microsoft.com/office/powerpoint/2010/main" val="9987203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 y="594360"/>
            <a:ext cx="9144000" cy="480677"/>
          </a:xfrm>
        </p:spPr>
        <p:txBody>
          <a:bodyPr>
            <a:normAutofit fontScale="90000"/>
          </a:bodyPr>
          <a:lstStyle/>
          <a:p>
            <a:r>
              <a:rPr lang="en-US" sz="1800" dirty="0">
                <a:solidFill>
                  <a:schemeClr val="accent1">
                    <a:lumMod val="75000"/>
                  </a:schemeClr>
                </a:solidFill>
              </a:rPr>
              <a:t>SIG 1815 – Examples of Non-US RTA, Held TOC Menu &amp; Full Text Message (3 of 4)</a:t>
            </a:r>
            <a:br>
              <a:rPr lang="en-US" sz="1800" dirty="0">
                <a:solidFill>
                  <a:schemeClr val="accent1">
                    <a:lumMod val="75000"/>
                  </a:schemeClr>
                </a:solidFill>
              </a:rPr>
            </a:br>
            <a:r>
              <a:rPr lang="en-US" sz="1800" dirty="0"/>
              <a:t>CAATS Sector </a:t>
            </a:r>
            <a:r>
              <a:rPr lang="en-US" sz="1800" dirty="0">
                <a:solidFill>
                  <a:srgbClr val="00B0F0"/>
                </a:solidFill>
              </a:rPr>
              <a:t>AN</a:t>
            </a:r>
            <a:r>
              <a:rPr lang="en-US" sz="1800" dirty="0"/>
              <a:t> &amp; Frequency </a:t>
            </a:r>
            <a:r>
              <a:rPr lang="en-US" sz="1800" dirty="0">
                <a:solidFill>
                  <a:srgbClr val="00B0F0"/>
                </a:solidFill>
              </a:rPr>
              <a:t>132.9</a:t>
            </a:r>
            <a:r>
              <a:rPr lang="en-US" sz="1800" dirty="0"/>
              <a:t> associated with </a:t>
            </a:r>
            <a:r>
              <a:rPr lang="en-US" sz="1800" u="sng" dirty="0">
                <a:solidFill>
                  <a:schemeClr val="accent5">
                    <a:lumMod val="50000"/>
                  </a:schemeClr>
                </a:solidFill>
              </a:rPr>
              <a:t>VANCOUVER </a:t>
            </a:r>
            <a:r>
              <a:rPr lang="en-US" sz="1800" u="sng" dirty="0">
                <a:solidFill>
                  <a:srgbClr val="00B050"/>
                </a:solidFill>
              </a:rPr>
              <a:t>APPROACH</a:t>
            </a:r>
            <a:endParaRPr lang="en-US" sz="1800" dirty="0">
              <a:solidFill>
                <a:srgbClr val="00B050"/>
              </a:solidFill>
            </a:endParaRPr>
          </a:p>
        </p:txBody>
      </p:sp>
      <p:sp>
        <p:nvSpPr>
          <p:cNvPr id="3" name="Content Placeholder 2"/>
          <p:cNvSpPr>
            <a:spLocks noGrp="1"/>
          </p:cNvSpPr>
          <p:nvPr>
            <p:ph idx="1"/>
          </p:nvPr>
        </p:nvSpPr>
        <p:spPr>
          <a:xfrm>
            <a:off x="220980" y="1501140"/>
            <a:ext cx="8808720" cy="4164330"/>
          </a:xfrm>
        </p:spPr>
        <p:txBody>
          <a:bodyPr>
            <a:normAutofit fontScale="55000" lnSpcReduction="20000"/>
          </a:bodyPr>
          <a:lstStyle/>
          <a:p>
            <a:pPr>
              <a:buFont typeface="Wingdings" panose="05000000000000000000" pitchFamily="2" charset="2"/>
              <a:buChar char="Ø"/>
            </a:pPr>
            <a:r>
              <a:rPr lang="en-US" dirty="0"/>
              <a:t>Upon receipt of RTA, Data </a:t>
            </a:r>
            <a:r>
              <a:rPr lang="en-US" dirty="0" err="1"/>
              <a:t>Comm</a:t>
            </a:r>
            <a:r>
              <a:rPr lang="en-US" dirty="0"/>
              <a:t> will create a Held TOC Data entry associated with the flight.</a:t>
            </a:r>
          </a:p>
          <a:p>
            <a:pPr lvl="1">
              <a:lnSpc>
                <a:spcPct val="120000"/>
              </a:lnSpc>
              <a:spcBef>
                <a:spcPts val="0"/>
              </a:spcBef>
              <a:buFont typeface="Wingdings" panose="05000000000000000000" pitchFamily="2" charset="2"/>
              <a:buChar char="Ø"/>
            </a:pPr>
            <a:r>
              <a:rPr lang="en-US" sz="2500" dirty="0"/>
              <a:t>RTA contains Facility ID (CYVR), Sector ID (AN), Frequency (132.900), Facility Name (VANCOUVER), Facility Function (APPROACH)</a:t>
            </a:r>
          </a:p>
          <a:p>
            <a:pPr>
              <a:buFont typeface="Wingdings" panose="05000000000000000000" pitchFamily="2" charset="2"/>
              <a:buChar char="Ø"/>
            </a:pPr>
            <a:endParaRPr lang="en-US" dirty="0"/>
          </a:p>
          <a:p>
            <a:pPr>
              <a:buFont typeface="Wingdings" panose="05000000000000000000" pitchFamily="2" charset="2"/>
              <a:buChar char="Ø"/>
            </a:pPr>
            <a:r>
              <a:rPr lang="en-US" dirty="0"/>
              <a:t>Data </a:t>
            </a:r>
            <a:r>
              <a:rPr lang="en-US" dirty="0" err="1"/>
              <a:t>Comm</a:t>
            </a:r>
            <a:r>
              <a:rPr lang="en-US" dirty="0"/>
              <a:t> Held TOC Menu Computer Human Interface (CHI) display uses baseline functionality with Non-US facility data displayed.</a:t>
            </a:r>
          </a:p>
          <a:p>
            <a:pPr>
              <a:buFont typeface="Wingdings" panose="05000000000000000000" pitchFamily="2" charset="2"/>
              <a:buChar char="Ø"/>
            </a:pPr>
            <a:endParaRPr lang="en-US" dirty="0"/>
          </a:p>
          <a:p>
            <a:pPr>
              <a:buFont typeface="Wingdings" panose="05000000000000000000" pitchFamily="2" charset="2"/>
              <a:buChar char="Ø"/>
            </a:pPr>
            <a:r>
              <a:rPr lang="en-US" dirty="0"/>
              <a:t>Conceptual example of Held TOC with only a preferred frequency:</a:t>
            </a:r>
          </a:p>
          <a:p>
            <a:pPr lvl="1">
              <a:buFont typeface="Wingdings" panose="05000000000000000000" pitchFamily="2" charset="2"/>
              <a:buChar char="Ø"/>
            </a:pPr>
            <a:r>
              <a:rPr lang="en-US" dirty="0"/>
              <a:t>FLID 		= ROU435</a:t>
            </a:r>
          </a:p>
          <a:p>
            <a:pPr lvl="1">
              <a:buFont typeface="Wingdings" panose="05000000000000000000" pitchFamily="2" charset="2"/>
              <a:buChar char="Ø"/>
            </a:pPr>
            <a:r>
              <a:rPr lang="en-US" dirty="0"/>
              <a:t>Facility ID 		= V 	(Single Character Adapted Facility ID for Vancouver)</a:t>
            </a:r>
          </a:p>
          <a:p>
            <a:pPr lvl="1">
              <a:buFont typeface="Wingdings" panose="05000000000000000000" pitchFamily="2" charset="2"/>
              <a:buChar char="Ø"/>
            </a:pPr>
            <a:r>
              <a:rPr lang="en-US" dirty="0"/>
              <a:t>Position ID 		= AN 	(</a:t>
            </a:r>
            <a:r>
              <a:rPr lang="en-US" b="1" dirty="0">
                <a:solidFill>
                  <a:srgbClr val="7030A0"/>
                </a:solidFill>
              </a:rPr>
              <a:t>RTA Sector ID</a:t>
            </a:r>
            <a:r>
              <a:rPr lang="en-US" dirty="0"/>
              <a:t>)</a:t>
            </a:r>
          </a:p>
          <a:p>
            <a:pPr lvl="1">
              <a:buFont typeface="Wingdings" panose="05000000000000000000" pitchFamily="2" charset="2"/>
              <a:buChar char="Ø"/>
            </a:pPr>
            <a:r>
              <a:rPr lang="en-US" dirty="0"/>
              <a:t>Preferred Frequency 	= 132.900 MHZ (</a:t>
            </a:r>
            <a:r>
              <a:rPr lang="en-US" b="1" dirty="0">
                <a:solidFill>
                  <a:srgbClr val="7030A0"/>
                </a:solidFill>
              </a:rPr>
              <a:t>RTA Frequency</a:t>
            </a:r>
            <a:r>
              <a:rPr lang="en-US" dirty="0"/>
              <a:t>)</a:t>
            </a:r>
          </a:p>
          <a:p>
            <a:pPr lvl="1">
              <a:buFont typeface="Wingdings" panose="05000000000000000000" pitchFamily="2" charset="2"/>
              <a:buChar char="Ø"/>
            </a:pPr>
            <a:r>
              <a:rPr lang="en-US" dirty="0"/>
              <a:t>Alternate Frequencies 	= None</a:t>
            </a:r>
          </a:p>
          <a:p>
            <a:pPr lvl="1">
              <a:buFont typeface="Wingdings" panose="05000000000000000000" pitchFamily="2" charset="2"/>
              <a:buChar char="Ø"/>
            </a:pPr>
            <a:endParaRPr lang="en-US" dirty="0"/>
          </a:p>
          <a:p>
            <a:pPr lvl="1">
              <a:buFont typeface="Wingdings" panose="05000000000000000000" pitchFamily="2" charset="2"/>
              <a:buChar char="Ø"/>
            </a:pPr>
            <a:endParaRPr lang="en-US" dirty="0"/>
          </a:p>
          <a:p>
            <a:pPr>
              <a:buFont typeface="Wingdings" panose="05000000000000000000" pitchFamily="2" charset="2"/>
              <a:buChar char="Ø"/>
            </a:pPr>
            <a:endParaRPr lang="en-US" dirty="0"/>
          </a:p>
          <a:p>
            <a:pPr>
              <a:buFont typeface="Wingdings" panose="05000000000000000000" pitchFamily="2" charset="2"/>
              <a:buChar char="Ø"/>
            </a:pPr>
            <a:r>
              <a:rPr lang="en-US" dirty="0"/>
              <a:t>Released TOC message content displayed in Full Text Message format (</a:t>
            </a:r>
            <a:r>
              <a:rPr lang="en-US" dirty="0">
                <a:solidFill>
                  <a:schemeClr val="accent1">
                    <a:lumMod val="50000"/>
                  </a:schemeClr>
                </a:solidFill>
              </a:rPr>
              <a:t>uM117</a:t>
            </a:r>
            <a:r>
              <a:rPr lang="en-US" dirty="0">
                <a:solidFill>
                  <a:srgbClr val="0070C0"/>
                </a:solidFill>
              </a:rPr>
              <a:t> </a:t>
            </a:r>
            <a:r>
              <a:rPr lang="en-US" dirty="0"/>
              <a:t>+ </a:t>
            </a:r>
            <a:r>
              <a:rPr lang="en-US" dirty="0">
                <a:solidFill>
                  <a:srgbClr val="00B050"/>
                </a:solidFill>
              </a:rPr>
              <a:t>uM161</a:t>
            </a:r>
            <a:r>
              <a:rPr lang="en-US" dirty="0"/>
              <a:t>):</a:t>
            </a:r>
          </a:p>
          <a:p>
            <a:pPr marL="0" indent="0" algn="ctr">
              <a:buNone/>
            </a:pPr>
            <a:r>
              <a:rPr lang="en-US" dirty="0">
                <a:solidFill>
                  <a:schemeClr val="accent1">
                    <a:lumMod val="50000"/>
                  </a:schemeClr>
                </a:solidFill>
              </a:rPr>
              <a:t> CONTACT </a:t>
            </a:r>
            <a:r>
              <a:rPr lang="en-US" dirty="0">
                <a:solidFill>
                  <a:srgbClr val="7030A0"/>
                </a:solidFill>
              </a:rPr>
              <a:t>VANCOUVER APPROACH 132.900 </a:t>
            </a:r>
            <a:r>
              <a:rPr lang="en-US" dirty="0">
                <a:solidFill>
                  <a:schemeClr val="accent1">
                    <a:lumMod val="50000"/>
                  </a:schemeClr>
                </a:solidFill>
              </a:rPr>
              <a:t>MHZ</a:t>
            </a:r>
            <a:r>
              <a:rPr lang="en-US" dirty="0"/>
              <a:t> </a:t>
            </a:r>
            <a:r>
              <a:rPr lang="en-US" dirty="0">
                <a:solidFill>
                  <a:srgbClr val="00B050"/>
                </a:solidFill>
              </a:rPr>
              <a:t>END SERVICE</a:t>
            </a:r>
          </a:p>
          <a:p>
            <a:pPr>
              <a:buFont typeface="Wingdings" panose="05000000000000000000" pitchFamily="2" charset="2"/>
              <a:buChar char="Ø"/>
            </a:pPr>
            <a:endParaRPr lang="en-US" dirty="0"/>
          </a:p>
          <a:p>
            <a:pPr marL="0" indent="0">
              <a:buNone/>
            </a:pPr>
            <a:endParaRPr lang="en-US" sz="900" dirty="0"/>
          </a:p>
          <a:p>
            <a:endParaRPr lang="en-US" dirty="0"/>
          </a:p>
        </p:txBody>
      </p:sp>
      <p:pic>
        <p:nvPicPr>
          <p:cNvPr id="5" name="Picture 4"/>
          <p:cNvPicPr>
            <a:picLocks noChangeAspect="1"/>
          </p:cNvPicPr>
          <p:nvPr/>
        </p:nvPicPr>
        <p:blipFill>
          <a:blip r:embed="rId3"/>
          <a:stretch>
            <a:fillRect/>
          </a:stretch>
        </p:blipFill>
        <p:spPr>
          <a:xfrm>
            <a:off x="6331650" y="3899272"/>
            <a:ext cx="2455614" cy="958273"/>
          </a:xfrm>
          <a:prstGeom prst="rect">
            <a:avLst/>
          </a:prstGeom>
        </p:spPr>
      </p:pic>
    </p:spTree>
    <p:extLst>
      <p:ext uri="{BB962C8B-B14F-4D97-AF65-F5344CB8AC3E}">
        <p14:creationId xmlns:p14="http://schemas.microsoft.com/office/powerpoint/2010/main" val="1434748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 y="560893"/>
            <a:ext cx="9144000" cy="620207"/>
          </a:xfrm>
        </p:spPr>
        <p:txBody>
          <a:bodyPr>
            <a:normAutofit fontScale="90000"/>
          </a:bodyPr>
          <a:lstStyle/>
          <a:p>
            <a:r>
              <a:rPr lang="en-US" sz="1800" dirty="0">
                <a:solidFill>
                  <a:schemeClr val="accent1">
                    <a:lumMod val="75000"/>
                  </a:schemeClr>
                </a:solidFill>
              </a:rPr>
              <a:t>SIG 1815 – Examples of Non-US RTA, Held TOC Menu &amp; Full Text Message (4 of 4)</a:t>
            </a:r>
            <a:br>
              <a:rPr lang="en-US" sz="1800" dirty="0">
                <a:solidFill>
                  <a:schemeClr val="accent1">
                    <a:lumMod val="75000"/>
                  </a:schemeClr>
                </a:solidFill>
              </a:rPr>
            </a:br>
            <a:r>
              <a:rPr lang="en-US" sz="1800" dirty="0"/>
              <a:t>CAATS Sector </a:t>
            </a:r>
            <a:r>
              <a:rPr lang="en-US" sz="1800" dirty="0">
                <a:solidFill>
                  <a:schemeClr val="accent2">
                    <a:lumMod val="75000"/>
                  </a:schemeClr>
                </a:solidFill>
              </a:rPr>
              <a:t>KA</a:t>
            </a:r>
            <a:r>
              <a:rPr lang="en-US" sz="1800" dirty="0"/>
              <a:t> &amp; Frequency </a:t>
            </a:r>
            <a:r>
              <a:rPr lang="en-US" sz="1800" dirty="0">
                <a:solidFill>
                  <a:schemeClr val="accent2">
                    <a:lumMod val="75000"/>
                  </a:schemeClr>
                </a:solidFill>
              </a:rPr>
              <a:t>132.35 </a:t>
            </a:r>
            <a:r>
              <a:rPr lang="en-US" sz="1800" dirty="0"/>
              <a:t>associated with </a:t>
            </a:r>
            <a:r>
              <a:rPr lang="en-US" sz="1800" u="sng" dirty="0">
                <a:solidFill>
                  <a:schemeClr val="accent5">
                    <a:lumMod val="50000"/>
                  </a:schemeClr>
                </a:solidFill>
              </a:rPr>
              <a:t>VANCOUVER CENTER</a:t>
            </a:r>
            <a:endParaRPr lang="en-US" sz="1800" dirty="0">
              <a:solidFill>
                <a:schemeClr val="accent5">
                  <a:lumMod val="50000"/>
                </a:schemeClr>
              </a:solidFill>
            </a:endParaRPr>
          </a:p>
        </p:txBody>
      </p:sp>
      <p:sp>
        <p:nvSpPr>
          <p:cNvPr id="3" name="Content Placeholder 2"/>
          <p:cNvSpPr>
            <a:spLocks noGrp="1"/>
          </p:cNvSpPr>
          <p:nvPr>
            <p:ph idx="1"/>
          </p:nvPr>
        </p:nvSpPr>
        <p:spPr>
          <a:xfrm>
            <a:off x="95250" y="1309817"/>
            <a:ext cx="8953500" cy="4683210"/>
          </a:xfrm>
        </p:spPr>
        <p:txBody>
          <a:bodyPr>
            <a:normAutofit fontScale="55000" lnSpcReduction="20000"/>
          </a:bodyPr>
          <a:lstStyle/>
          <a:p>
            <a:pPr>
              <a:buFont typeface="Wingdings" panose="05000000000000000000" pitchFamily="2" charset="2"/>
              <a:buChar char="Ø"/>
            </a:pPr>
            <a:r>
              <a:rPr lang="en-US" dirty="0"/>
              <a:t>Upon receipt of RTA, Data </a:t>
            </a:r>
            <a:r>
              <a:rPr lang="en-US" dirty="0" err="1"/>
              <a:t>Comm</a:t>
            </a:r>
            <a:r>
              <a:rPr lang="en-US" dirty="0"/>
              <a:t> will create a Held TOC Data entry associated with the flight.</a:t>
            </a:r>
          </a:p>
          <a:p>
            <a:pPr lvl="1">
              <a:lnSpc>
                <a:spcPct val="120000"/>
              </a:lnSpc>
              <a:spcBef>
                <a:spcPts val="0"/>
              </a:spcBef>
              <a:buFont typeface="Wingdings" panose="05000000000000000000" pitchFamily="2" charset="2"/>
              <a:buChar char="Ø"/>
            </a:pPr>
            <a:r>
              <a:rPr lang="en-US" sz="2500" dirty="0"/>
              <a:t>RTA contains Facility ID (CYVR), Sector ID (KA), Frequency (132.350), Facility Name (VANCOUVER), Facility Function (CENTER)</a:t>
            </a:r>
          </a:p>
          <a:p>
            <a:pPr lvl="1">
              <a:buFont typeface="Wingdings" panose="05000000000000000000" pitchFamily="2" charset="2"/>
              <a:buChar char="Ø"/>
            </a:pPr>
            <a:endParaRPr lang="en-US" sz="1050" dirty="0"/>
          </a:p>
          <a:p>
            <a:pPr>
              <a:buFont typeface="Wingdings" panose="05000000000000000000" pitchFamily="2" charset="2"/>
              <a:buChar char="Ø"/>
            </a:pPr>
            <a:r>
              <a:rPr lang="en-US" dirty="0"/>
              <a:t>Data </a:t>
            </a:r>
            <a:r>
              <a:rPr lang="en-US" dirty="0" err="1"/>
              <a:t>Comm</a:t>
            </a:r>
            <a:r>
              <a:rPr lang="en-US" dirty="0"/>
              <a:t> Held TOC Menu Computer Human Interface (CHI) display uses baseline functionality with Non-US facility data displayed.</a:t>
            </a:r>
          </a:p>
          <a:p>
            <a:pPr>
              <a:buFont typeface="Wingdings" panose="05000000000000000000" pitchFamily="2" charset="2"/>
              <a:buChar char="Ø"/>
            </a:pPr>
            <a:endParaRPr lang="en-US" dirty="0"/>
          </a:p>
          <a:p>
            <a:pPr>
              <a:buFont typeface="Wingdings" panose="05000000000000000000" pitchFamily="2" charset="2"/>
              <a:buChar char="Ø"/>
            </a:pPr>
            <a:r>
              <a:rPr lang="en-US" dirty="0"/>
              <a:t>Conceptual example of Held TOC with a preferred frequency and alternate adapted frequencies available for operational user’s selection:</a:t>
            </a:r>
          </a:p>
          <a:p>
            <a:pPr lvl="1">
              <a:buFont typeface="Wingdings" panose="05000000000000000000" pitchFamily="2" charset="2"/>
              <a:buChar char="Ø"/>
            </a:pPr>
            <a:r>
              <a:rPr lang="en-US" dirty="0"/>
              <a:t>FLID 		= JZA326</a:t>
            </a:r>
          </a:p>
          <a:p>
            <a:pPr lvl="1">
              <a:buFont typeface="Wingdings" panose="05000000000000000000" pitchFamily="2" charset="2"/>
              <a:buChar char="Ø"/>
            </a:pPr>
            <a:r>
              <a:rPr lang="en-US" dirty="0"/>
              <a:t>Facility ID 		= V 	(Single Character Adapted Facility ID for Vancouver)</a:t>
            </a:r>
          </a:p>
          <a:p>
            <a:pPr lvl="1">
              <a:buFont typeface="Wingdings" panose="05000000000000000000" pitchFamily="2" charset="2"/>
              <a:buChar char="Ø"/>
            </a:pPr>
            <a:r>
              <a:rPr lang="en-US" dirty="0"/>
              <a:t>Position ID 		= KA 	(</a:t>
            </a:r>
            <a:r>
              <a:rPr lang="en-US" b="1" dirty="0">
                <a:solidFill>
                  <a:srgbClr val="7030A0"/>
                </a:solidFill>
              </a:rPr>
              <a:t>RTA Sector ID</a:t>
            </a:r>
            <a:r>
              <a:rPr lang="en-US" dirty="0"/>
              <a:t>)</a:t>
            </a:r>
          </a:p>
          <a:p>
            <a:pPr lvl="1">
              <a:buFont typeface="Wingdings" panose="05000000000000000000" pitchFamily="2" charset="2"/>
              <a:buChar char="Ø"/>
            </a:pPr>
            <a:r>
              <a:rPr lang="en-US" dirty="0"/>
              <a:t>Preferred Frequency 	= 132.350 MHZ 	(</a:t>
            </a:r>
            <a:r>
              <a:rPr lang="en-US" b="1" dirty="0">
                <a:solidFill>
                  <a:srgbClr val="7030A0"/>
                </a:solidFill>
              </a:rPr>
              <a:t>RTA Frequency</a:t>
            </a:r>
            <a:r>
              <a:rPr lang="en-US" dirty="0"/>
              <a:t>)</a:t>
            </a:r>
          </a:p>
          <a:p>
            <a:pPr lvl="1">
              <a:buFont typeface="Wingdings" panose="05000000000000000000" pitchFamily="2" charset="2"/>
              <a:buChar char="Ø"/>
            </a:pPr>
            <a:r>
              <a:rPr lang="en-US" dirty="0"/>
              <a:t>Alternate Frequencies 	= 133.600, 134.200 (displayed in the dropdown menu, whose presence is identified by the triangular indicator to the right of the preferred frequency)</a:t>
            </a:r>
          </a:p>
          <a:p>
            <a:pPr lvl="1">
              <a:buFont typeface="Wingdings" panose="05000000000000000000" pitchFamily="2" charset="2"/>
              <a:buChar char="Ø"/>
            </a:pPr>
            <a:endParaRPr lang="en-US" sz="1200" dirty="0"/>
          </a:p>
          <a:p>
            <a:pPr lvl="1">
              <a:buFont typeface="Wingdings" panose="05000000000000000000" pitchFamily="2" charset="2"/>
              <a:buChar char="Ø"/>
            </a:pPr>
            <a:endParaRPr lang="en-US" dirty="0"/>
          </a:p>
          <a:p>
            <a:pPr lvl="1">
              <a:buFont typeface="Wingdings" panose="05000000000000000000" pitchFamily="2" charset="2"/>
              <a:buChar char="Ø"/>
            </a:pPr>
            <a:endParaRPr lang="en-US" dirty="0"/>
          </a:p>
          <a:p>
            <a:pPr lvl="1">
              <a:buFont typeface="Wingdings" panose="05000000000000000000" pitchFamily="2" charset="2"/>
              <a:buChar char="Ø"/>
            </a:pPr>
            <a:endParaRPr lang="en-US" dirty="0"/>
          </a:p>
          <a:p>
            <a:pPr lvl="1">
              <a:buFont typeface="Wingdings" panose="05000000000000000000" pitchFamily="2" charset="2"/>
              <a:buChar char="Ø"/>
            </a:pPr>
            <a:endParaRPr lang="en-US" dirty="0"/>
          </a:p>
          <a:p>
            <a:pPr lvl="1">
              <a:buFont typeface="Wingdings" panose="05000000000000000000" pitchFamily="2" charset="2"/>
              <a:buChar char="Ø"/>
            </a:pPr>
            <a:endParaRPr lang="en-US" dirty="0"/>
          </a:p>
          <a:p>
            <a:pPr>
              <a:buFont typeface="Wingdings" panose="05000000000000000000" pitchFamily="2" charset="2"/>
              <a:buChar char="Ø"/>
            </a:pPr>
            <a:r>
              <a:rPr lang="en-US" dirty="0"/>
              <a:t>Released TOC message content displayed in Full Text Message format (</a:t>
            </a:r>
            <a:r>
              <a:rPr lang="en-US" dirty="0">
                <a:solidFill>
                  <a:schemeClr val="accent1">
                    <a:lumMod val="50000"/>
                  </a:schemeClr>
                </a:solidFill>
              </a:rPr>
              <a:t>uM117</a:t>
            </a:r>
            <a:r>
              <a:rPr lang="en-US" dirty="0">
                <a:solidFill>
                  <a:srgbClr val="0070C0"/>
                </a:solidFill>
              </a:rPr>
              <a:t> </a:t>
            </a:r>
            <a:r>
              <a:rPr lang="en-US" dirty="0"/>
              <a:t>+ </a:t>
            </a:r>
            <a:r>
              <a:rPr lang="en-US" dirty="0">
                <a:solidFill>
                  <a:srgbClr val="00B050"/>
                </a:solidFill>
              </a:rPr>
              <a:t>uM161</a:t>
            </a:r>
            <a:r>
              <a:rPr lang="en-US" dirty="0"/>
              <a:t>):</a:t>
            </a:r>
          </a:p>
          <a:p>
            <a:pPr marL="0" indent="0" algn="ctr">
              <a:buNone/>
            </a:pPr>
            <a:r>
              <a:rPr lang="en-US" dirty="0">
                <a:solidFill>
                  <a:schemeClr val="accent1">
                    <a:lumMod val="50000"/>
                  </a:schemeClr>
                </a:solidFill>
              </a:rPr>
              <a:t> CONTACT </a:t>
            </a:r>
            <a:r>
              <a:rPr lang="en-US" dirty="0">
                <a:solidFill>
                  <a:srgbClr val="7030A0"/>
                </a:solidFill>
              </a:rPr>
              <a:t>VANCOUVER CENTER 132.350 </a:t>
            </a:r>
            <a:r>
              <a:rPr lang="en-US" dirty="0">
                <a:solidFill>
                  <a:schemeClr val="accent1">
                    <a:lumMod val="50000"/>
                  </a:schemeClr>
                </a:solidFill>
              </a:rPr>
              <a:t>MHZ</a:t>
            </a:r>
            <a:r>
              <a:rPr lang="en-US" dirty="0"/>
              <a:t> </a:t>
            </a:r>
            <a:r>
              <a:rPr lang="en-US" dirty="0">
                <a:solidFill>
                  <a:srgbClr val="00B050"/>
                </a:solidFill>
              </a:rPr>
              <a:t>END SERVICE</a:t>
            </a:r>
          </a:p>
          <a:p>
            <a:pPr>
              <a:buFont typeface="Wingdings" panose="05000000000000000000" pitchFamily="2" charset="2"/>
              <a:buChar char="Ø"/>
            </a:pPr>
            <a:endParaRPr lang="en-US" dirty="0"/>
          </a:p>
          <a:p>
            <a:pPr marL="0" indent="0">
              <a:buNone/>
            </a:pPr>
            <a:endParaRPr lang="en-US" sz="900" dirty="0"/>
          </a:p>
          <a:p>
            <a:endParaRPr lang="en-US" dirty="0"/>
          </a:p>
        </p:txBody>
      </p:sp>
      <p:pic>
        <p:nvPicPr>
          <p:cNvPr id="5" name="Picture 4"/>
          <p:cNvPicPr>
            <a:picLocks noChangeAspect="1"/>
          </p:cNvPicPr>
          <p:nvPr/>
        </p:nvPicPr>
        <p:blipFill>
          <a:blip r:embed="rId3"/>
          <a:stretch>
            <a:fillRect/>
          </a:stretch>
        </p:blipFill>
        <p:spPr>
          <a:xfrm>
            <a:off x="5259907" y="4295234"/>
            <a:ext cx="2650880" cy="1034473"/>
          </a:xfrm>
          <a:prstGeom prst="rect">
            <a:avLst/>
          </a:prstGeom>
        </p:spPr>
      </p:pic>
    </p:spTree>
    <p:extLst>
      <p:ext uri="{BB962C8B-B14F-4D97-AF65-F5344CB8AC3E}">
        <p14:creationId xmlns:p14="http://schemas.microsoft.com/office/powerpoint/2010/main" val="1453956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638" y="2264229"/>
            <a:ext cx="7865269" cy="1793965"/>
          </a:xfrm>
        </p:spPr>
        <p:txBody>
          <a:bodyPr/>
          <a:lstStyle/>
          <a:p>
            <a:pPr algn="ctr">
              <a:lnSpc>
                <a:spcPct val="150000"/>
              </a:lnSpc>
            </a:pPr>
            <a:r>
              <a:rPr lang="en-US" altLang="en-US" sz="2400" dirty="0"/>
              <a:t>NAM Direct IP Solution Overview (SIG 1814) </a:t>
            </a:r>
            <a:br>
              <a:rPr lang="en-US" altLang="en-US" sz="2400" dirty="0"/>
            </a:br>
            <a:r>
              <a:rPr lang="en-US" altLang="en-US" sz="2400" dirty="0"/>
              <a:t>Technical Discussion</a:t>
            </a:r>
            <a:endParaRPr lang="en-US" sz="2400" dirty="0"/>
          </a:p>
        </p:txBody>
      </p:sp>
      <p:sp>
        <p:nvSpPr>
          <p:cNvPr id="3" name="Slide Number Placeholder 2">
            <a:extLst>
              <a:ext uri="{FF2B5EF4-FFF2-40B4-BE49-F238E27FC236}">
                <a16:creationId xmlns:a16="http://schemas.microsoft.com/office/drawing/2014/main" id="{3014EEBB-F000-CA41-82E3-DFF03E4A4C96}"/>
              </a:ext>
            </a:extLst>
          </p:cNvPr>
          <p:cNvSpPr>
            <a:spLocks noGrp="1"/>
          </p:cNvSpPr>
          <p:nvPr>
            <p:ph type="sldNum" sz="quarter" idx="10"/>
          </p:nvPr>
        </p:nvSpPr>
        <p:spPr/>
        <p:txBody>
          <a:bodyPr/>
          <a:lstStyle/>
          <a:p>
            <a:pPr>
              <a:defRPr/>
            </a:pPr>
            <a:fld id="{2AC530C9-5C5F-9F45-9B53-9285CC731AD3}" type="slidenum">
              <a:rPr lang="en-US" altLang="en-US" smtClean="0"/>
              <a:pPr>
                <a:defRPr/>
              </a:pPr>
              <a:t>7</a:t>
            </a:fld>
            <a:endParaRPr lang="en-US" altLang="en-US" dirty="0"/>
          </a:p>
        </p:txBody>
      </p:sp>
    </p:spTree>
    <p:extLst>
      <p:ext uri="{BB962C8B-B14F-4D97-AF65-F5344CB8AC3E}">
        <p14:creationId xmlns:p14="http://schemas.microsoft.com/office/powerpoint/2010/main" val="2550028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416604"/>
            <a:ext cx="8229600" cy="442712"/>
          </a:xfrm>
        </p:spPr>
        <p:txBody>
          <a:bodyPr/>
          <a:lstStyle/>
          <a:p>
            <a:r>
              <a:rPr lang="en-US" sz="2800" dirty="0"/>
              <a:t>SIG 1814 – </a:t>
            </a:r>
            <a:r>
              <a:rPr lang="en-US" altLang="en-US" sz="2800" dirty="0"/>
              <a:t>NAM Direct IP Solution Overview</a:t>
            </a:r>
            <a:endParaRPr lang="en-US" sz="2800" dirty="0"/>
          </a:p>
        </p:txBody>
      </p:sp>
      <p:sp>
        <p:nvSpPr>
          <p:cNvPr id="3" name="Content Placeholder 2"/>
          <p:cNvSpPr>
            <a:spLocks noGrp="1"/>
          </p:cNvSpPr>
          <p:nvPr>
            <p:ph idx="1"/>
          </p:nvPr>
        </p:nvSpPr>
        <p:spPr>
          <a:xfrm>
            <a:off x="457201" y="956473"/>
            <a:ext cx="8338457" cy="5003652"/>
          </a:xfrm>
        </p:spPr>
        <p:txBody>
          <a:bodyPr/>
          <a:lstStyle/>
          <a:p>
            <a:pPr>
              <a:spcBef>
                <a:spcPts val="0"/>
              </a:spcBef>
              <a:defRPr/>
            </a:pPr>
            <a:r>
              <a:rPr lang="en-US" altLang="en-US" sz="1700" dirty="0"/>
              <a:t>Being a NAS-external TCP/IP connection, the NAM Direct IP design is required to use the US security gateways for IP interfaces, i.e., the NESGs</a:t>
            </a:r>
          </a:p>
          <a:p>
            <a:pPr>
              <a:spcBef>
                <a:spcPts val="0"/>
              </a:spcBef>
              <a:defRPr/>
            </a:pPr>
            <a:endParaRPr lang="en-US" altLang="en-US" sz="500" dirty="0"/>
          </a:p>
          <a:p>
            <a:pPr>
              <a:spcBef>
                <a:spcPts val="0"/>
              </a:spcBef>
              <a:defRPr/>
            </a:pPr>
            <a:r>
              <a:rPr lang="en-US" altLang="en-US" sz="1700" dirty="0"/>
              <a:t>FTI provides the networks to the US NESGs</a:t>
            </a:r>
          </a:p>
          <a:p>
            <a:pPr lvl="1">
              <a:spcBef>
                <a:spcPts val="0"/>
              </a:spcBef>
              <a:defRPr/>
            </a:pPr>
            <a:r>
              <a:rPr lang="en-US" altLang="en-US" sz="1400" dirty="0"/>
              <a:t>Between the NESGs and the Canadian gateways to their ATC systems (CAATS)</a:t>
            </a:r>
          </a:p>
          <a:p>
            <a:pPr lvl="1">
              <a:spcBef>
                <a:spcPts val="0"/>
              </a:spcBef>
              <a:defRPr/>
            </a:pPr>
            <a:r>
              <a:rPr lang="en-US" altLang="en-US" sz="1400" dirty="0"/>
              <a:t>Between the NESGs and ERAM</a:t>
            </a:r>
          </a:p>
          <a:p>
            <a:pPr lvl="1">
              <a:spcBef>
                <a:spcPts val="0"/>
              </a:spcBef>
              <a:defRPr/>
            </a:pPr>
            <a:r>
              <a:rPr lang="en-US" altLang="en-US" sz="1400" dirty="0"/>
              <a:t>Between the two NESGs (when ERAM is accessed via the other NESG at the backup ERAM National Site)</a:t>
            </a:r>
          </a:p>
          <a:p>
            <a:pPr lvl="1">
              <a:spcBef>
                <a:spcPts val="0"/>
              </a:spcBef>
              <a:defRPr/>
            </a:pPr>
            <a:endParaRPr lang="en-US" altLang="en-US" sz="500" dirty="0"/>
          </a:p>
          <a:p>
            <a:pPr>
              <a:spcBef>
                <a:spcPts val="0"/>
              </a:spcBef>
              <a:defRPr/>
            </a:pPr>
            <a:r>
              <a:rPr lang="en-US" altLang="en-US" sz="1700" dirty="0"/>
              <a:t>Using the NESG requires a new “interface proxy application” in the NESG to validate messages from external systems and to proxy ERAM’s interface for security purposes</a:t>
            </a:r>
          </a:p>
          <a:p>
            <a:pPr lvl="1">
              <a:spcBef>
                <a:spcPts val="0"/>
              </a:spcBef>
              <a:defRPr/>
            </a:pPr>
            <a:r>
              <a:rPr lang="en-US" altLang="en-US" sz="1400" dirty="0"/>
              <a:t>The TCP/IP connection from a Non-US systems must “terminate” at the proxy</a:t>
            </a:r>
          </a:p>
          <a:p>
            <a:pPr lvl="1">
              <a:spcBef>
                <a:spcPts val="0"/>
              </a:spcBef>
              <a:defRPr/>
            </a:pPr>
            <a:r>
              <a:rPr lang="en-US" altLang="en-US" sz="1400" dirty="0"/>
              <a:t>Separate, “connections” to internal systems (ERAMs bordering Canada) are </a:t>
            </a:r>
            <a:r>
              <a:rPr lang="en-US" altLang="en-US" sz="1400" dirty="0" err="1"/>
              <a:t>proxied</a:t>
            </a:r>
            <a:r>
              <a:rPr lang="en-US" altLang="en-US" sz="1400" dirty="0"/>
              <a:t> and protected</a:t>
            </a:r>
          </a:p>
          <a:p>
            <a:pPr>
              <a:spcBef>
                <a:spcPts val="0"/>
              </a:spcBef>
              <a:defRPr/>
            </a:pPr>
            <a:r>
              <a:rPr lang="en-US" altLang="en-US" sz="1700" dirty="0"/>
              <a:t>The new application (“NAM I/F Proxy” a.k.a. “IA3”) will run on the PGW FEP, the front end processor currently in the NESG for Data </a:t>
            </a:r>
            <a:r>
              <a:rPr lang="en-US" altLang="en-US" sz="1700" dirty="0" err="1"/>
              <a:t>Comm</a:t>
            </a:r>
            <a:endParaRPr lang="en-US" altLang="en-US" sz="1700" dirty="0"/>
          </a:p>
          <a:p>
            <a:pPr lvl="1">
              <a:spcBef>
                <a:spcPts val="0"/>
              </a:spcBef>
              <a:defRPr/>
            </a:pPr>
            <a:r>
              <a:rPr lang="en-US" altLang="en-US" sz="1400" dirty="0"/>
              <a:t>The NAM I/F Proxy is a new ERAM National Application (NAP) Realm application</a:t>
            </a:r>
          </a:p>
          <a:p>
            <a:pPr lvl="1">
              <a:spcBef>
                <a:spcPts val="0"/>
              </a:spcBef>
              <a:defRPr/>
            </a:pPr>
            <a:endParaRPr lang="en-US" altLang="en-US" sz="500" dirty="0"/>
          </a:p>
          <a:p>
            <a:pPr>
              <a:spcBef>
                <a:spcPts val="0"/>
              </a:spcBef>
              <a:defRPr/>
            </a:pPr>
            <a:r>
              <a:rPr lang="en-US" altLang="en-US" sz="1700" dirty="0"/>
              <a:t>The PGW FEP will be upgraded with a new LAN adapter to provide two new LAN ports dedicated to NAM Direct IP</a:t>
            </a:r>
          </a:p>
          <a:p>
            <a:pPr lvl="1">
              <a:spcBef>
                <a:spcPts val="0"/>
              </a:spcBef>
              <a:defRPr/>
            </a:pPr>
            <a:r>
              <a:rPr lang="en-US" altLang="en-US" sz="1400" dirty="0"/>
              <a:t>Gives NAM Direct IP its own networks to separate NAM Coordination messaging from Data </a:t>
            </a:r>
            <a:r>
              <a:rPr lang="en-US" altLang="en-US" sz="1400" dirty="0" err="1"/>
              <a:t>Comm</a:t>
            </a:r>
            <a:r>
              <a:rPr lang="en-US" altLang="en-US" sz="1400" dirty="0"/>
              <a:t> messaging, as required for security</a:t>
            </a:r>
          </a:p>
        </p:txBody>
      </p:sp>
      <p:sp>
        <p:nvSpPr>
          <p:cNvPr id="4" name="Slide Number Placeholder 3">
            <a:extLst>
              <a:ext uri="{FF2B5EF4-FFF2-40B4-BE49-F238E27FC236}">
                <a16:creationId xmlns:a16="http://schemas.microsoft.com/office/drawing/2014/main" id="{3B81A76E-7A4D-7345-BB9C-F99BE02E5823}"/>
              </a:ext>
            </a:extLst>
          </p:cNvPr>
          <p:cNvSpPr>
            <a:spLocks noGrp="1"/>
          </p:cNvSpPr>
          <p:nvPr>
            <p:ph type="sldNum" sz="quarter" idx="10"/>
          </p:nvPr>
        </p:nvSpPr>
        <p:spPr/>
        <p:txBody>
          <a:bodyPr/>
          <a:lstStyle/>
          <a:p>
            <a:pPr>
              <a:defRPr/>
            </a:pPr>
            <a:fld id="{2AC530C9-5C5F-9F45-9B53-9285CC731AD3}" type="slidenum">
              <a:rPr lang="en-US" altLang="en-US" smtClean="0"/>
              <a:pPr>
                <a:defRPr/>
              </a:pPr>
              <a:t>8</a:t>
            </a:fld>
            <a:endParaRPr lang="en-US" altLang="en-US" dirty="0"/>
          </a:p>
        </p:txBody>
      </p:sp>
    </p:spTree>
    <p:extLst>
      <p:ext uri="{BB962C8B-B14F-4D97-AF65-F5344CB8AC3E}">
        <p14:creationId xmlns:p14="http://schemas.microsoft.com/office/powerpoint/2010/main" val="1136970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201" y="262346"/>
            <a:ext cx="8923663" cy="342900"/>
          </a:xfrm>
        </p:spPr>
        <p:txBody>
          <a:bodyPr/>
          <a:lstStyle/>
          <a:p>
            <a:r>
              <a:rPr lang="en-US" sz="2800" dirty="0"/>
              <a:t>SIG 1814 – </a:t>
            </a:r>
            <a:r>
              <a:rPr lang="en-US" altLang="en-US" sz="2800" dirty="0"/>
              <a:t>NAM Direct IP Solution Overview (cont.)</a:t>
            </a:r>
            <a:endParaRPr lang="en-US" sz="2800" dirty="0"/>
          </a:p>
        </p:txBody>
      </p:sp>
      <p:pic>
        <p:nvPicPr>
          <p:cNvPr id="5" name="Picture 4"/>
          <p:cNvPicPr>
            <a:picLocks noChangeAspect="1"/>
          </p:cNvPicPr>
          <p:nvPr/>
        </p:nvPicPr>
        <p:blipFill>
          <a:blip r:embed="rId3"/>
          <a:stretch>
            <a:fillRect/>
          </a:stretch>
        </p:blipFill>
        <p:spPr>
          <a:xfrm>
            <a:off x="827314" y="729145"/>
            <a:ext cx="7547335" cy="5253644"/>
          </a:xfrm>
          <a:prstGeom prst="rect">
            <a:avLst/>
          </a:prstGeom>
        </p:spPr>
      </p:pic>
      <p:sp>
        <p:nvSpPr>
          <p:cNvPr id="3" name="Slide Number Placeholder 2">
            <a:extLst>
              <a:ext uri="{FF2B5EF4-FFF2-40B4-BE49-F238E27FC236}">
                <a16:creationId xmlns:a16="http://schemas.microsoft.com/office/drawing/2014/main" id="{76A74EEA-F208-0147-AF2D-2CBA87B7211D}"/>
              </a:ext>
            </a:extLst>
          </p:cNvPr>
          <p:cNvSpPr>
            <a:spLocks noGrp="1"/>
          </p:cNvSpPr>
          <p:nvPr>
            <p:ph type="sldNum" sz="quarter" idx="10"/>
          </p:nvPr>
        </p:nvSpPr>
        <p:spPr/>
        <p:txBody>
          <a:bodyPr/>
          <a:lstStyle/>
          <a:p>
            <a:pPr>
              <a:defRPr/>
            </a:pPr>
            <a:fld id="{2AC530C9-5C5F-9F45-9B53-9285CC731AD3}" type="slidenum">
              <a:rPr lang="en-US" altLang="en-US" smtClean="0"/>
              <a:pPr>
                <a:defRPr/>
              </a:pPr>
              <a:t>9</a:t>
            </a:fld>
            <a:endParaRPr lang="en-US" altLang="en-US" dirty="0"/>
          </a:p>
        </p:txBody>
      </p:sp>
    </p:spTree>
    <p:extLst>
      <p:ext uri="{BB962C8B-B14F-4D97-AF65-F5344CB8AC3E}">
        <p14:creationId xmlns:p14="http://schemas.microsoft.com/office/powerpoint/2010/main" val="3596636243"/>
      </p:ext>
    </p:extLst>
  </p:cSld>
  <p:clrMapOvr>
    <a:masterClrMapping/>
  </p:clrMapOvr>
</p:sld>
</file>

<file path=ppt/theme/theme1.xml><?xml version="1.0" encoding="utf-8"?>
<a:theme xmlns:a="http://schemas.openxmlformats.org/drawingml/2006/main" name="AJV-73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AJV-73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AJV-73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Leidos_PPT_Arial">
  <a:themeElements>
    <a:clrScheme name="Leidos">
      <a:dk1>
        <a:sysClr val="windowText" lastClr="000000"/>
      </a:dk1>
      <a:lt1>
        <a:sysClr val="window" lastClr="FFFFFF"/>
      </a:lt1>
      <a:dk2>
        <a:srgbClr val="201747"/>
      </a:dk2>
      <a:lt2>
        <a:srgbClr val="FFFFFF"/>
      </a:lt2>
      <a:accent1>
        <a:srgbClr val="850F89"/>
      </a:accent1>
      <a:accent2>
        <a:srgbClr val="BEBFBD"/>
      </a:accent2>
      <a:accent3>
        <a:srgbClr val="8C7732"/>
      </a:accent3>
      <a:accent4>
        <a:srgbClr val="9B2743"/>
      </a:accent4>
      <a:accent5>
        <a:srgbClr val="774135"/>
      </a:accent5>
      <a:accent6>
        <a:srgbClr val="00778B"/>
      </a:accent6>
      <a:hlink>
        <a:srgbClr val="850F89"/>
      </a:hlink>
      <a:folHlink>
        <a:srgbClr val="201747"/>
      </a:folHlink>
    </a:clrScheme>
    <a:fontScheme name="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B2F95F9432C54DBB26BA79939A2620" ma:contentTypeVersion="0" ma:contentTypeDescription="Create a new document." ma:contentTypeScope="" ma:versionID="ad53f8b3c3a2b2bf434ea451b79cfa74">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136E87-489E-46BB-978C-AE20A47362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AJV-73 PPT Template</Template>
  <TotalTime>208536</TotalTime>
  <Words>6940</Words>
  <Application>Microsoft Office PowerPoint</Application>
  <PresentationFormat>On-screen Show (4:3)</PresentationFormat>
  <Paragraphs>800</Paragraphs>
  <Slides>64</Slides>
  <Notes>63</Notes>
  <HiddenSlides>0</HiddenSlides>
  <MMClips>0</MMClips>
  <ScaleCrop>false</ScaleCrop>
  <HeadingPairs>
    <vt:vector size="8" baseType="variant">
      <vt:variant>
        <vt:lpstr>Fonts Used</vt:lpstr>
      </vt:variant>
      <vt:variant>
        <vt:i4>7</vt:i4>
      </vt:variant>
      <vt:variant>
        <vt:lpstr>Theme</vt:lpstr>
      </vt:variant>
      <vt:variant>
        <vt:i4>6</vt:i4>
      </vt:variant>
      <vt:variant>
        <vt:lpstr>Embedded OLE Servers</vt:lpstr>
      </vt:variant>
      <vt:variant>
        <vt:i4>1</vt:i4>
      </vt:variant>
      <vt:variant>
        <vt:lpstr>Slide Titles</vt:lpstr>
      </vt:variant>
      <vt:variant>
        <vt:i4>64</vt:i4>
      </vt:variant>
    </vt:vector>
  </HeadingPairs>
  <TitlesOfParts>
    <vt:vector size="78" baseType="lpstr">
      <vt:lpstr>ＭＳ Ｐゴシック</vt:lpstr>
      <vt:lpstr>Arial</vt:lpstr>
      <vt:lpstr>Avenir LT Std 35 Light</vt:lpstr>
      <vt:lpstr>Calibri</vt:lpstr>
      <vt:lpstr>Times New Roman</vt:lpstr>
      <vt:lpstr>Wingdings</vt:lpstr>
      <vt:lpstr>Wingdings 3</vt:lpstr>
      <vt:lpstr>AJV-73 PPT Template</vt:lpstr>
      <vt:lpstr>2_Custom Design</vt:lpstr>
      <vt:lpstr>1_AJV-73 PPT Template</vt:lpstr>
      <vt:lpstr>2_AJV-73 PPT Template</vt:lpstr>
      <vt:lpstr>4_Custom Design</vt:lpstr>
      <vt:lpstr>1_Leidos_PPT_Arial</vt:lpstr>
      <vt:lpstr>Worksheet</vt:lpstr>
      <vt:lpstr>En Route Automation Modernization (ERAM) North American (NAM) Coordination   ERAM SIG 1814 Change ERAM-CAATS Interfaces from NADIN to Direct TCP/IP  ERAM SIG 1815 Radar Handoffs  with NAV Canada  Safety Risk Management Panel         </vt:lpstr>
      <vt:lpstr>Agenda</vt:lpstr>
      <vt:lpstr>NAM Coordination Overview - Background</vt:lpstr>
      <vt:lpstr>NAM Coordination Overview</vt:lpstr>
      <vt:lpstr>NAM Coordination Overview (continued)</vt:lpstr>
      <vt:lpstr>NAM Coordination Overview (continued) Adjacent Facility Pairs1 Covered by EE2</vt:lpstr>
      <vt:lpstr>NAM Direct IP Solution Overview (SIG 1814)  Technical Discussion</vt:lpstr>
      <vt:lpstr>SIG 1814 – NAM Direct IP Solution Overview</vt:lpstr>
      <vt:lpstr>SIG 1814 – NAM Direct IP Solution Overview (cont.)</vt:lpstr>
      <vt:lpstr>SIG 1814 – NAM Direct IP Solution Overview</vt:lpstr>
      <vt:lpstr>SIG 1814 – NAM Direct IP Solution Overview (cont.)</vt:lpstr>
      <vt:lpstr>SIG 1814 – NAM Direct IP Solution Overview (cont.)</vt:lpstr>
      <vt:lpstr>SIG 1814 – NAM Direct IP Solution Overview (cont.)</vt:lpstr>
      <vt:lpstr>SIG 1814 – NAM Direct IP Solution Overview (cont.)</vt:lpstr>
      <vt:lpstr>SIG 1814 – NAM Direct IP Solution Overview</vt:lpstr>
      <vt:lpstr>SIG 1814 – NAM Direct IP Solution AT CHI Changes</vt:lpstr>
      <vt:lpstr>SIG 1814 – NAM Direct IP Solution M&amp;C CHI Changes</vt:lpstr>
      <vt:lpstr>PowerPoint Presentation</vt:lpstr>
      <vt:lpstr>PowerPoint Presentation</vt:lpstr>
      <vt:lpstr>PowerPoint Presentation</vt:lpstr>
      <vt:lpstr>PowerPoint Presentation</vt:lpstr>
      <vt:lpstr>SIG 1814 – National ARTCC Changes PGW FEP Processor Status Window Changes </vt:lpstr>
      <vt:lpstr>SIG 1814 – National ARTCC Changes PGW FEP Processor Status Window Changes, continued </vt:lpstr>
      <vt:lpstr>SIG 1814 – National ARTCC Changes PGW FEP Processor Status Window,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Automated Radar Handoffs for NAV Canada  Capability Overview (SIG 1815)  Technical Discussion</vt:lpstr>
      <vt:lpstr>SIG 1815 – Automated Radar Handoffs for NAV Canada Overview</vt:lpstr>
      <vt:lpstr>SIG 1815 – Auto Handoff Operations</vt:lpstr>
      <vt:lpstr>SIG 1815 – Auto Handoff CAATS Sector ID</vt:lpstr>
      <vt:lpstr>SIG 1815 – Auto Handoff Command Entry</vt:lpstr>
      <vt:lpstr>SIG 1815 – Auto Handoff Command Entry (cont.)</vt:lpstr>
      <vt:lpstr>SIG 1815 – Auto Handoff Display</vt:lpstr>
      <vt:lpstr>SIG 1815 – Auto Handoff Display (continued)</vt:lpstr>
      <vt:lpstr>SIG 1815 – Auto Handoff Messages</vt:lpstr>
      <vt:lpstr>SIG 1815 – Auto Handoff Sequence Diagrams 1 of 4</vt:lpstr>
      <vt:lpstr>SIG 1815 – Auto Handoff Sequence Diagrams 2 of 4</vt:lpstr>
      <vt:lpstr>SIG 1815 – Auto Handoff Sequence Diagrams 3 of 4</vt:lpstr>
      <vt:lpstr>SIG 1815 – Auto Handoff Sequence Diagrams 4 of 4</vt:lpstr>
      <vt:lpstr>SIG 1815 – Auto Handoff, HNH Handoff</vt:lpstr>
      <vt:lpstr>SIG 1815 – Auto Handoff Tracking</vt:lpstr>
      <vt:lpstr>SIG 1815 – Auto Handoff Auto Control Assignment</vt:lpstr>
      <vt:lpstr>SIG 1815 – Auto Handoff  MOD and CNL Message Validation</vt:lpstr>
      <vt:lpstr>SIG 1815 – Auto Handoff Skip Center Scenarios</vt:lpstr>
      <vt:lpstr>SIG 1815 Auto Handoff Data Comm  Impacts</vt:lpstr>
      <vt:lpstr>SIG 1815 – Auto Handoff Data Comm Impacts</vt:lpstr>
      <vt:lpstr>SIG1815 - Auto Handoff Data Comm Displays</vt:lpstr>
      <vt:lpstr>SIG1815 - Data Comm CONTACT TOC Validation Logic Paths</vt:lpstr>
      <vt:lpstr>SIG 1815 – Auto Handoff  Non-US UH Command Format Used </vt:lpstr>
      <vt:lpstr>SIG 1815 – Auto Handoffs Transition Plan</vt:lpstr>
      <vt:lpstr>SIG 1815 – Auto Handoffs Transition Plan (cont.)</vt:lpstr>
      <vt:lpstr>Backup Charts</vt:lpstr>
      <vt:lpstr>SIG 1815 – Auto Handoff Example of Non-US Held TOC &amp; CONTACT Message Content based on RTA</vt:lpstr>
      <vt:lpstr>SIG 1815 –Examples of Non-US RTA, Held TOC Menu &amp; Full Text Message (1 of 4) CAATS Sector XX &amp; Frequency 132.7 associated with VANCOUVER CENTER</vt:lpstr>
      <vt:lpstr>SIG 1815 –Examples of Non-US RTA, Held TOC Menu &amp; Full Text Message (2 of 4) CAATS Sector XX &amp; Frequency 132.7 associated with VICTORIA APPROACH</vt:lpstr>
      <vt:lpstr>SIG 1815 – Examples of Non-US RTA, Held TOC Menu &amp; Full Text Message (3 of 4) CAATS Sector AN &amp; Frequency 132.9 associated with VANCOUVER APPROACH</vt:lpstr>
      <vt:lpstr>SIG 1815 – Examples of Non-US RTA, Held TOC Menu &amp; Full Text Message (4 of 4) CAATS Sector KA &amp; Frequency 132.35 associated with VANCOUVER CENTER</vt:lpstr>
    </vt:vector>
  </TitlesOfParts>
  <Company>Federal Aviation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L-CTR Adams</dc:creator>
  <cp:keywords/>
  <cp:lastModifiedBy>Thomas, Edward (FAA)</cp:lastModifiedBy>
  <cp:revision>1098</cp:revision>
  <cp:lastPrinted>2014-05-07T17:20:37Z</cp:lastPrinted>
  <dcterms:created xsi:type="dcterms:W3CDTF">2014-08-25T13:44:43Z</dcterms:created>
  <dcterms:modified xsi:type="dcterms:W3CDTF">2019-09-18T17:22:23Z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M SIP Document Sensitivity">
    <vt:lpwstr/>
  </property>
  <property fmtid="{D5CDD505-2E9C-101B-9397-08002B2CF9AE}" pid="3" name="Document Author">
    <vt:lpwstr>LDOS1\landris</vt:lpwstr>
  </property>
  <property fmtid="{D5CDD505-2E9C-101B-9397-08002B2CF9AE}" pid="4" name="Document Sensitivity">
    <vt:lpwstr>1</vt:lpwstr>
  </property>
  <property fmtid="{D5CDD505-2E9C-101B-9397-08002B2CF9AE}" pid="5" name="ThirdParty">
    <vt:lpwstr/>
  </property>
  <property fmtid="{D5CDD505-2E9C-101B-9397-08002B2CF9AE}" pid="6" name="OCI Restriction">
    <vt:bool>false</vt:bool>
  </property>
  <property fmtid="{D5CDD505-2E9C-101B-9397-08002B2CF9AE}" pid="7" name="OCI Additional Info">
    <vt:lpwstr/>
  </property>
  <property fmtid="{D5CDD505-2E9C-101B-9397-08002B2CF9AE}" pid="8" name="Allow Header Overwrite">
    <vt:bool>true</vt:bool>
  </property>
  <property fmtid="{D5CDD505-2E9C-101B-9397-08002B2CF9AE}" pid="9" name="Allow Footer Overwrite">
    <vt:bool>true</vt:bool>
  </property>
  <property fmtid="{D5CDD505-2E9C-101B-9397-08002B2CF9AE}" pid="10" name="Multiple Selected">
    <vt:lpwstr>-1</vt:lpwstr>
  </property>
  <property fmtid="{D5CDD505-2E9C-101B-9397-08002B2CF9AE}" pid="11" name="SIPLongWording">
    <vt:lpwstr/>
  </property>
  <property fmtid="{D5CDD505-2E9C-101B-9397-08002B2CF9AE}" pid="12" name="checkedProgramsCount">
    <vt:i4>0</vt:i4>
  </property>
  <property fmtid="{D5CDD505-2E9C-101B-9397-08002B2CF9AE}" pid="13" name="ExpCountry">
    <vt:lpwstr/>
  </property>
</Properties>
</file>