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0"/>
  </p:notesMasterIdLst>
  <p:sldIdLst>
    <p:sldId id="263" r:id="rId3"/>
    <p:sldId id="264" r:id="rId4"/>
    <p:sldId id="260" r:id="rId5"/>
    <p:sldId id="256" r:id="rId6"/>
    <p:sldId id="257" r:id="rId7"/>
    <p:sldId id="258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5E0CC-9CAF-4932-8AB2-B7224C0B7988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5EE9F-4FD8-4848-81A1-91268C97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099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659" indent="-286407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5629" indent="-229126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880" indent="-229126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2132" indent="-229126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0384" indent="-2291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8635" indent="-2291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6887" indent="-2291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5138" indent="-2291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650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572048-B68E-4CD3-A2CD-EE3EABD9838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650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464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07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07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7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E38307-1D32-4049-A361-3903DD2102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07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37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22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61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632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227" y="835837"/>
            <a:ext cx="8624888" cy="51911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5355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 userDrawn="1"/>
        </p:nvSpPr>
        <p:spPr>
          <a:xfrm>
            <a:off x="7300686" y="0"/>
            <a:ext cx="1850571" cy="703943"/>
          </a:xfrm>
          <a:custGeom>
            <a:avLst/>
            <a:gdLst>
              <a:gd name="connsiteX0" fmla="*/ 65314 w 1850571"/>
              <a:gd name="connsiteY0" fmla="*/ 0 h 703943"/>
              <a:gd name="connsiteX1" fmla="*/ 1850571 w 1850571"/>
              <a:gd name="connsiteY1" fmla="*/ 0 h 703943"/>
              <a:gd name="connsiteX2" fmla="*/ 1850571 w 1850571"/>
              <a:gd name="connsiteY2" fmla="*/ 703943 h 703943"/>
              <a:gd name="connsiteX3" fmla="*/ 0 w 1850571"/>
              <a:gd name="connsiteY3" fmla="*/ 217714 h 703943"/>
              <a:gd name="connsiteX4" fmla="*/ 65314 w 1850571"/>
              <a:gd name="connsiteY4" fmla="*/ 0 h 703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0571" h="703943">
                <a:moveTo>
                  <a:pt x="65314" y="0"/>
                </a:moveTo>
                <a:lnTo>
                  <a:pt x="1850571" y="0"/>
                </a:lnTo>
                <a:lnTo>
                  <a:pt x="1850571" y="703943"/>
                </a:lnTo>
                <a:lnTo>
                  <a:pt x="0" y="217714"/>
                </a:lnTo>
                <a:lnTo>
                  <a:pt x="65314" y="0"/>
                </a:lnTo>
                <a:close/>
              </a:path>
            </a:pathLst>
          </a:custGeom>
          <a:gradFill>
            <a:gsLst>
              <a:gs pos="100000">
                <a:schemeClr val="tx2"/>
              </a:gs>
              <a:gs pos="40000">
                <a:srgbClr val="641D76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8" name="Parallelogram 2"/>
          <p:cNvSpPr/>
          <p:nvPr userDrawn="1"/>
        </p:nvSpPr>
        <p:spPr>
          <a:xfrm>
            <a:off x="-19250" y="1"/>
            <a:ext cx="7433773" cy="727360"/>
          </a:xfrm>
          <a:custGeom>
            <a:avLst/>
            <a:gdLst>
              <a:gd name="connsiteX0" fmla="*/ 0 w 4206240"/>
              <a:gd name="connsiteY0" fmla="*/ 616017 h 616017"/>
              <a:gd name="connsiteX1" fmla="*/ 154004 w 4206240"/>
              <a:gd name="connsiteY1" fmla="*/ 0 h 616017"/>
              <a:gd name="connsiteX2" fmla="*/ 4206240 w 4206240"/>
              <a:gd name="connsiteY2" fmla="*/ 0 h 616017"/>
              <a:gd name="connsiteX3" fmla="*/ 4052236 w 4206240"/>
              <a:gd name="connsiteY3" fmla="*/ 616017 h 616017"/>
              <a:gd name="connsiteX4" fmla="*/ 0 w 4206240"/>
              <a:gd name="connsiteY4" fmla="*/ 616017 h 616017"/>
              <a:gd name="connsiteX0" fmla="*/ 9626 w 4215866"/>
              <a:gd name="connsiteY0" fmla="*/ 625643 h 625643"/>
              <a:gd name="connsiteX1" fmla="*/ 0 w 4215866"/>
              <a:gd name="connsiteY1" fmla="*/ 0 h 625643"/>
              <a:gd name="connsiteX2" fmla="*/ 4215866 w 4215866"/>
              <a:gd name="connsiteY2" fmla="*/ 9626 h 625643"/>
              <a:gd name="connsiteX3" fmla="*/ 4061862 w 4215866"/>
              <a:gd name="connsiteY3" fmla="*/ 625643 h 625643"/>
              <a:gd name="connsiteX4" fmla="*/ 9626 w 4215866"/>
              <a:gd name="connsiteY4" fmla="*/ 625643 h 625643"/>
              <a:gd name="connsiteX0" fmla="*/ 9626 w 4215866"/>
              <a:gd name="connsiteY0" fmla="*/ 856649 h 856649"/>
              <a:gd name="connsiteX1" fmla="*/ 0 w 4215866"/>
              <a:gd name="connsiteY1" fmla="*/ 0 h 856649"/>
              <a:gd name="connsiteX2" fmla="*/ 4215866 w 4215866"/>
              <a:gd name="connsiteY2" fmla="*/ 9626 h 856649"/>
              <a:gd name="connsiteX3" fmla="*/ 4061862 w 4215866"/>
              <a:gd name="connsiteY3" fmla="*/ 625643 h 856649"/>
              <a:gd name="connsiteX4" fmla="*/ 9626 w 4215866"/>
              <a:gd name="connsiteY4" fmla="*/ 856649 h 856649"/>
              <a:gd name="connsiteX0" fmla="*/ 9626 w 7305575"/>
              <a:gd name="connsiteY0" fmla="*/ 856649 h 856649"/>
              <a:gd name="connsiteX1" fmla="*/ 0 w 7305575"/>
              <a:gd name="connsiteY1" fmla="*/ 0 h 856649"/>
              <a:gd name="connsiteX2" fmla="*/ 4215866 w 7305575"/>
              <a:gd name="connsiteY2" fmla="*/ 9626 h 856649"/>
              <a:gd name="connsiteX3" fmla="*/ 7305575 w 7305575"/>
              <a:gd name="connsiteY3" fmla="*/ 616018 h 856649"/>
              <a:gd name="connsiteX4" fmla="*/ 9626 w 7305575"/>
              <a:gd name="connsiteY4" fmla="*/ 856649 h 856649"/>
              <a:gd name="connsiteX0" fmla="*/ 9626 w 7372952"/>
              <a:gd name="connsiteY0" fmla="*/ 856649 h 856649"/>
              <a:gd name="connsiteX1" fmla="*/ 0 w 7372952"/>
              <a:gd name="connsiteY1" fmla="*/ 0 h 856649"/>
              <a:gd name="connsiteX2" fmla="*/ 7372952 w 7372952"/>
              <a:gd name="connsiteY2" fmla="*/ 9626 h 856649"/>
              <a:gd name="connsiteX3" fmla="*/ 7305575 w 7372952"/>
              <a:gd name="connsiteY3" fmla="*/ 616018 h 856649"/>
              <a:gd name="connsiteX4" fmla="*/ 9626 w 7372952"/>
              <a:gd name="connsiteY4" fmla="*/ 856649 h 856649"/>
              <a:gd name="connsiteX0" fmla="*/ 9626 w 7372952"/>
              <a:gd name="connsiteY0" fmla="*/ 856649 h 856649"/>
              <a:gd name="connsiteX1" fmla="*/ 0 w 7372952"/>
              <a:gd name="connsiteY1" fmla="*/ 0 h 856649"/>
              <a:gd name="connsiteX2" fmla="*/ 7372952 w 7372952"/>
              <a:gd name="connsiteY2" fmla="*/ 9626 h 856649"/>
              <a:gd name="connsiteX3" fmla="*/ 7324826 w 7372952"/>
              <a:gd name="connsiteY3" fmla="*/ 298384 h 856649"/>
              <a:gd name="connsiteX4" fmla="*/ 9626 w 7372952"/>
              <a:gd name="connsiteY4" fmla="*/ 856649 h 856649"/>
              <a:gd name="connsiteX0" fmla="*/ 9626 w 7372952"/>
              <a:gd name="connsiteY0" fmla="*/ 856649 h 856649"/>
              <a:gd name="connsiteX1" fmla="*/ 0 w 7372952"/>
              <a:gd name="connsiteY1" fmla="*/ 0 h 856649"/>
              <a:gd name="connsiteX2" fmla="*/ 7372952 w 7372952"/>
              <a:gd name="connsiteY2" fmla="*/ 9626 h 856649"/>
              <a:gd name="connsiteX3" fmla="*/ 7324826 w 7372952"/>
              <a:gd name="connsiteY3" fmla="*/ 317635 h 856649"/>
              <a:gd name="connsiteX4" fmla="*/ 9626 w 7372952"/>
              <a:gd name="connsiteY4" fmla="*/ 856649 h 856649"/>
              <a:gd name="connsiteX0" fmla="*/ 9626 w 7382577"/>
              <a:gd name="connsiteY0" fmla="*/ 856649 h 856649"/>
              <a:gd name="connsiteX1" fmla="*/ 0 w 7382577"/>
              <a:gd name="connsiteY1" fmla="*/ 0 h 856649"/>
              <a:gd name="connsiteX2" fmla="*/ 7382577 w 7382577"/>
              <a:gd name="connsiteY2" fmla="*/ 0 h 856649"/>
              <a:gd name="connsiteX3" fmla="*/ 7324826 w 7382577"/>
              <a:gd name="connsiteY3" fmla="*/ 317635 h 856649"/>
              <a:gd name="connsiteX4" fmla="*/ 9626 w 7382577"/>
              <a:gd name="connsiteY4" fmla="*/ 856649 h 856649"/>
              <a:gd name="connsiteX0" fmla="*/ 16883 w 7382577"/>
              <a:gd name="connsiteY0" fmla="*/ 1044176 h 1044176"/>
              <a:gd name="connsiteX1" fmla="*/ 0 w 7382577"/>
              <a:gd name="connsiteY1" fmla="*/ 0 h 1044176"/>
              <a:gd name="connsiteX2" fmla="*/ 7382577 w 7382577"/>
              <a:gd name="connsiteY2" fmla="*/ 0 h 1044176"/>
              <a:gd name="connsiteX3" fmla="*/ 7324826 w 7382577"/>
              <a:gd name="connsiteY3" fmla="*/ 317635 h 1044176"/>
              <a:gd name="connsiteX4" fmla="*/ 16883 w 7382577"/>
              <a:gd name="connsiteY4" fmla="*/ 1044176 h 1044176"/>
              <a:gd name="connsiteX0" fmla="*/ 16883 w 7382577"/>
              <a:gd name="connsiteY0" fmla="*/ 1044176 h 1044176"/>
              <a:gd name="connsiteX1" fmla="*/ 0 w 7382577"/>
              <a:gd name="connsiteY1" fmla="*/ 0 h 1044176"/>
              <a:gd name="connsiteX2" fmla="*/ 7382577 w 7382577"/>
              <a:gd name="connsiteY2" fmla="*/ 0 h 1044176"/>
              <a:gd name="connsiteX3" fmla="*/ 7368367 w 7382577"/>
              <a:gd name="connsiteY3" fmla="*/ 317636 h 1044176"/>
              <a:gd name="connsiteX4" fmla="*/ 16883 w 7382577"/>
              <a:gd name="connsiteY4" fmla="*/ 1044176 h 1044176"/>
              <a:gd name="connsiteX0" fmla="*/ 16883 w 7433374"/>
              <a:gd name="connsiteY0" fmla="*/ 1044176 h 1044176"/>
              <a:gd name="connsiteX1" fmla="*/ 0 w 7433374"/>
              <a:gd name="connsiteY1" fmla="*/ 0 h 1044176"/>
              <a:gd name="connsiteX2" fmla="*/ 7433374 w 7433374"/>
              <a:gd name="connsiteY2" fmla="*/ 0 h 1044176"/>
              <a:gd name="connsiteX3" fmla="*/ 7368367 w 7433374"/>
              <a:gd name="connsiteY3" fmla="*/ 317636 h 1044176"/>
              <a:gd name="connsiteX4" fmla="*/ 16883 w 7433374"/>
              <a:gd name="connsiteY4" fmla="*/ 1044176 h 104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33374" h="1044176">
                <a:moveTo>
                  <a:pt x="16883" y="1044176"/>
                </a:moveTo>
                <a:lnTo>
                  <a:pt x="0" y="0"/>
                </a:lnTo>
                <a:lnTo>
                  <a:pt x="7433374" y="0"/>
                </a:lnTo>
                <a:lnTo>
                  <a:pt x="7368367" y="317636"/>
                </a:lnTo>
                <a:lnTo>
                  <a:pt x="16883" y="1044176"/>
                </a:lnTo>
                <a:close/>
              </a:path>
            </a:pathLst>
          </a:custGeom>
          <a:gradFill>
            <a:gsLst>
              <a:gs pos="0">
                <a:srgbClr val="4E196D"/>
              </a:gs>
              <a:gs pos="100000">
                <a:srgbClr val="A612AA">
                  <a:lumMod val="87000"/>
                </a:srgbClr>
              </a:gs>
            </a:gsLst>
            <a:lin ang="1800000" scaled="0"/>
          </a:gra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0800000" flipV="1">
            <a:off x="0" y="6787753"/>
            <a:ext cx="9144000" cy="73152"/>
          </a:xfrm>
          <a:prstGeom prst="rect">
            <a:avLst/>
          </a:prstGeom>
          <a:gradFill>
            <a:gsLst>
              <a:gs pos="0">
                <a:schemeClr val="tx2"/>
              </a:gs>
              <a:gs pos="99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pic>
        <p:nvPicPr>
          <p:cNvPr id="10" name="Picture 2" descr="C:\Users\townsendjay\Desktop\Leidos_logo_collection\Leidos_logo_rgb.w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8400" y="6242940"/>
            <a:ext cx="1225656" cy="35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6725" y="6456586"/>
            <a:ext cx="2133600" cy="365125"/>
          </a:xfrm>
          <a:prstGeom prst="rect">
            <a:avLst/>
          </a:prstGeom>
        </p:spPr>
        <p:txBody>
          <a:bodyPr lIns="0" rIns="0"/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0363597-27A7-49D0-B483-1EA2BA7E16AC}" type="slidenum">
              <a:rPr lang="en-US" b="0" smtClean="0">
                <a:solidFill>
                  <a:prstClr val="white">
                    <a:lumMod val="50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403168"/>
            <a:ext cx="8229600" cy="4800577"/>
          </a:xfrm>
          <a:prstGeom prst="rect">
            <a:avLst/>
          </a:prstGeom>
        </p:spPr>
        <p:txBody>
          <a:bodyPr lIns="0"/>
          <a:lstStyle>
            <a:lvl1pPr marL="342900" indent="-342900">
              <a:buSzPct val="75000"/>
              <a:buFont typeface="Wingdings 3" pitchFamily="18" charset="2"/>
              <a:buChar char=""/>
              <a:defRPr b="0">
                <a:solidFill>
                  <a:schemeClr val="tx1"/>
                </a:solidFill>
                <a:latin typeface="+mj-lt"/>
              </a:defRPr>
            </a:lvl1pPr>
            <a:lvl2pPr marL="742950" indent="-285750">
              <a:buFont typeface="Arial" pitchFamily="34" charset="0"/>
              <a:buChar char="−"/>
              <a:defRPr b="0" baseline="0">
                <a:solidFill>
                  <a:schemeClr val="tx1"/>
                </a:solidFill>
                <a:latin typeface="+mj-lt"/>
              </a:defRPr>
            </a:lvl2pPr>
            <a:lvl3pPr marL="1143000" indent="-228600">
              <a:buFont typeface="Arial" pitchFamily="34" charset="0"/>
              <a:buChar char="•"/>
              <a:defRPr b="0">
                <a:solidFill>
                  <a:schemeClr val="tx1"/>
                </a:solidFill>
                <a:latin typeface="+mj-lt"/>
              </a:defRPr>
            </a:lvl3pPr>
            <a:lvl4pPr>
              <a:defRPr b="0">
                <a:solidFill>
                  <a:schemeClr val="tx1"/>
                </a:solidFill>
                <a:latin typeface="+mj-lt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»"/>
              <a:tabLst/>
              <a:defRPr b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Arial, 20pt with light violet bullet</a:t>
            </a:r>
          </a:p>
          <a:p>
            <a:pPr lvl="1"/>
            <a:r>
              <a:rPr lang="en-US" dirty="0" smtClean="0"/>
              <a:t>Second level, 18pt Black </a:t>
            </a:r>
          </a:p>
          <a:p>
            <a:pPr lvl="2"/>
            <a:r>
              <a:rPr lang="en-US" dirty="0" smtClean="0"/>
              <a:t>Third level, 16pt Black</a:t>
            </a:r>
          </a:p>
          <a:p>
            <a:pPr lvl="3"/>
            <a:r>
              <a:rPr lang="en-US" dirty="0" smtClean="0"/>
              <a:t>Fourth level, 14pt Black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»"/>
              <a:tabLst/>
              <a:defRPr/>
            </a:pPr>
            <a:r>
              <a:rPr lang="en-US" dirty="0" smtClean="0"/>
              <a:t>Fourth level, 12pt Black</a:t>
            </a:r>
          </a:p>
          <a:p>
            <a:pPr lvl="4"/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456586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650" b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white">
                    <a:lumMod val="50000"/>
                  </a:prstClr>
                </a:solidFill>
              </a:rPr>
              <a:t>©2019 LEIDOS. ALL RIGHTS RESERVED.  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457200" y="736829"/>
            <a:ext cx="8229600" cy="477915"/>
          </a:xfrm>
          <a:prstGeom prst="rect">
            <a:avLst/>
          </a:prstGeom>
        </p:spPr>
        <p:txBody>
          <a:bodyPr lIns="0" anchor="ctr" anchorCtr="0"/>
          <a:lstStyle>
            <a:lvl1pPr algn="ctr">
              <a:lnSpc>
                <a:spcPts val="3000"/>
              </a:lnSpc>
              <a:defRPr sz="20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817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94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>
            <a:off x="7300686" y="0"/>
            <a:ext cx="1850571" cy="703943"/>
          </a:xfrm>
          <a:custGeom>
            <a:avLst/>
            <a:gdLst>
              <a:gd name="connsiteX0" fmla="*/ 65314 w 1850571"/>
              <a:gd name="connsiteY0" fmla="*/ 0 h 703943"/>
              <a:gd name="connsiteX1" fmla="*/ 1850571 w 1850571"/>
              <a:gd name="connsiteY1" fmla="*/ 0 h 703943"/>
              <a:gd name="connsiteX2" fmla="*/ 1850571 w 1850571"/>
              <a:gd name="connsiteY2" fmla="*/ 703943 h 703943"/>
              <a:gd name="connsiteX3" fmla="*/ 0 w 1850571"/>
              <a:gd name="connsiteY3" fmla="*/ 217714 h 703943"/>
              <a:gd name="connsiteX4" fmla="*/ 65314 w 1850571"/>
              <a:gd name="connsiteY4" fmla="*/ 0 h 703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0571" h="703943">
                <a:moveTo>
                  <a:pt x="65314" y="0"/>
                </a:moveTo>
                <a:lnTo>
                  <a:pt x="1850571" y="0"/>
                </a:lnTo>
                <a:lnTo>
                  <a:pt x="1850571" y="703943"/>
                </a:lnTo>
                <a:lnTo>
                  <a:pt x="0" y="217714"/>
                </a:lnTo>
                <a:lnTo>
                  <a:pt x="65314" y="0"/>
                </a:lnTo>
                <a:close/>
              </a:path>
            </a:pathLst>
          </a:custGeom>
          <a:gradFill>
            <a:gsLst>
              <a:gs pos="100000">
                <a:schemeClr val="tx2"/>
              </a:gs>
              <a:gs pos="40000">
                <a:srgbClr val="641D76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9" name="Parallelogram 2"/>
          <p:cNvSpPr/>
          <p:nvPr userDrawn="1"/>
        </p:nvSpPr>
        <p:spPr>
          <a:xfrm>
            <a:off x="-19250" y="1"/>
            <a:ext cx="7433773" cy="727360"/>
          </a:xfrm>
          <a:custGeom>
            <a:avLst/>
            <a:gdLst>
              <a:gd name="connsiteX0" fmla="*/ 0 w 4206240"/>
              <a:gd name="connsiteY0" fmla="*/ 616017 h 616017"/>
              <a:gd name="connsiteX1" fmla="*/ 154004 w 4206240"/>
              <a:gd name="connsiteY1" fmla="*/ 0 h 616017"/>
              <a:gd name="connsiteX2" fmla="*/ 4206240 w 4206240"/>
              <a:gd name="connsiteY2" fmla="*/ 0 h 616017"/>
              <a:gd name="connsiteX3" fmla="*/ 4052236 w 4206240"/>
              <a:gd name="connsiteY3" fmla="*/ 616017 h 616017"/>
              <a:gd name="connsiteX4" fmla="*/ 0 w 4206240"/>
              <a:gd name="connsiteY4" fmla="*/ 616017 h 616017"/>
              <a:gd name="connsiteX0" fmla="*/ 9626 w 4215866"/>
              <a:gd name="connsiteY0" fmla="*/ 625643 h 625643"/>
              <a:gd name="connsiteX1" fmla="*/ 0 w 4215866"/>
              <a:gd name="connsiteY1" fmla="*/ 0 h 625643"/>
              <a:gd name="connsiteX2" fmla="*/ 4215866 w 4215866"/>
              <a:gd name="connsiteY2" fmla="*/ 9626 h 625643"/>
              <a:gd name="connsiteX3" fmla="*/ 4061862 w 4215866"/>
              <a:gd name="connsiteY3" fmla="*/ 625643 h 625643"/>
              <a:gd name="connsiteX4" fmla="*/ 9626 w 4215866"/>
              <a:gd name="connsiteY4" fmla="*/ 625643 h 625643"/>
              <a:gd name="connsiteX0" fmla="*/ 9626 w 4215866"/>
              <a:gd name="connsiteY0" fmla="*/ 856649 h 856649"/>
              <a:gd name="connsiteX1" fmla="*/ 0 w 4215866"/>
              <a:gd name="connsiteY1" fmla="*/ 0 h 856649"/>
              <a:gd name="connsiteX2" fmla="*/ 4215866 w 4215866"/>
              <a:gd name="connsiteY2" fmla="*/ 9626 h 856649"/>
              <a:gd name="connsiteX3" fmla="*/ 4061862 w 4215866"/>
              <a:gd name="connsiteY3" fmla="*/ 625643 h 856649"/>
              <a:gd name="connsiteX4" fmla="*/ 9626 w 4215866"/>
              <a:gd name="connsiteY4" fmla="*/ 856649 h 856649"/>
              <a:gd name="connsiteX0" fmla="*/ 9626 w 7305575"/>
              <a:gd name="connsiteY0" fmla="*/ 856649 h 856649"/>
              <a:gd name="connsiteX1" fmla="*/ 0 w 7305575"/>
              <a:gd name="connsiteY1" fmla="*/ 0 h 856649"/>
              <a:gd name="connsiteX2" fmla="*/ 4215866 w 7305575"/>
              <a:gd name="connsiteY2" fmla="*/ 9626 h 856649"/>
              <a:gd name="connsiteX3" fmla="*/ 7305575 w 7305575"/>
              <a:gd name="connsiteY3" fmla="*/ 616018 h 856649"/>
              <a:gd name="connsiteX4" fmla="*/ 9626 w 7305575"/>
              <a:gd name="connsiteY4" fmla="*/ 856649 h 856649"/>
              <a:gd name="connsiteX0" fmla="*/ 9626 w 7372952"/>
              <a:gd name="connsiteY0" fmla="*/ 856649 h 856649"/>
              <a:gd name="connsiteX1" fmla="*/ 0 w 7372952"/>
              <a:gd name="connsiteY1" fmla="*/ 0 h 856649"/>
              <a:gd name="connsiteX2" fmla="*/ 7372952 w 7372952"/>
              <a:gd name="connsiteY2" fmla="*/ 9626 h 856649"/>
              <a:gd name="connsiteX3" fmla="*/ 7305575 w 7372952"/>
              <a:gd name="connsiteY3" fmla="*/ 616018 h 856649"/>
              <a:gd name="connsiteX4" fmla="*/ 9626 w 7372952"/>
              <a:gd name="connsiteY4" fmla="*/ 856649 h 856649"/>
              <a:gd name="connsiteX0" fmla="*/ 9626 w 7372952"/>
              <a:gd name="connsiteY0" fmla="*/ 856649 h 856649"/>
              <a:gd name="connsiteX1" fmla="*/ 0 w 7372952"/>
              <a:gd name="connsiteY1" fmla="*/ 0 h 856649"/>
              <a:gd name="connsiteX2" fmla="*/ 7372952 w 7372952"/>
              <a:gd name="connsiteY2" fmla="*/ 9626 h 856649"/>
              <a:gd name="connsiteX3" fmla="*/ 7324826 w 7372952"/>
              <a:gd name="connsiteY3" fmla="*/ 298384 h 856649"/>
              <a:gd name="connsiteX4" fmla="*/ 9626 w 7372952"/>
              <a:gd name="connsiteY4" fmla="*/ 856649 h 856649"/>
              <a:gd name="connsiteX0" fmla="*/ 9626 w 7372952"/>
              <a:gd name="connsiteY0" fmla="*/ 856649 h 856649"/>
              <a:gd name="connsiteX1" fmla="*/ 0 w 7372952"/>
              <a:gd name="connsiteY1" fmla="*/ 0 h 856649"/>
              <a:gd name="connsiteX2" fmla="*/ 7372952 w 7372952"/>
              <a:gd name="connsiteY2" fmla="*/ 9626 h 856649"/>
              <a:gd name="connsiteX3" fmla="*/ 7324826 w 7372952"/>
              <a:gd name="connsiteY3" fmla="*/ 317635 h 856649"/>
              <a:gd name="connsiteX4" fmla="*/ 9626 w 7372952"/>
              <a:gd name="connsiteY4" fmla="*/ 856649 h 856649"/>
              <a:gd name="connsiteX0" fmla="*/ 9626 w 7382577"/>
              <a:gd name="connsiteY0" fmla="*/ 856649 h 856649"/>
              <a:gd name="connsiteX1" fmla="*/ 0 w 7382577"/>
              <a:gd name="connsiteY1" fmla="*/ 0 h 856649"/>
              <a:gd name="connsiteX2" fmla="*/ 7382577 w 7382577"/>
              <a:gd name="connsiteY2" fmla="*/ 0 h 856649"/>
              <a:gd name="connsiteX3" fmla="*/ 7324826 w 7382577"/>
              <a:gd name="connsiteY3" fmla="*/ 317635 h 856649"/>
              <a:gd name="connsiteX4" fmla="*/ 9626 w 7382577"/>
              <a:gd name="connsiteY4" fmla="*/ 856649 h 856649"/>
              <a:gd name="connsiteX0" fmla="*/ 16883 w 7382577"/>
              <a:gd name="connsiteY0" fmla="*/ 1044176 h 1044176"/>
              <a:gd name="connsiteX1" fmla="*/ 0 w 7382577"/>
              <a:gd name="connsiteY1" fmla="*/ 0 h 1044176"/>
              <a:gd name="connsiteX2" fmla="*/ 7382577 w 7382577"/>
              <a:gd name="connsiteY2" fmla="*/ 0 h 1044176"/>
              <a:gd name="connsiteX3" fmla="*/ 7324826 w 7382577"/>
              <a:gd name="connsiteY3" fmla="*/ 317635 h 1044176"/>
              <a:gd name="connsiteX4" fmla="*/ 16883 w 7382577"/>
              <a:gd name="connsiteY4" fmla="*/ 1044176 h 1044176"/>
              <a:gd name="connsiteX0" fmla="*/ 16883 w 7382577"/>
              <a:gd name="connsiteY0" fmla="*/ 1044176 h 1044176"/>
              <a:gd name="connsiteX1" fmla="*/ 0 w 7382577"/>
              <a:gd name="connsiteY1" fmla="*/ 0 h 1044176"/>
              <a:gd name="connsiteX2" fmla="*/ 7382577 w 7382577"/>
              <a:gd name="connsiteY2" fmla="*/ 0 h 1044176"/>
              <a:gd name="connsiteX3" fmla="*/ 7368367 w 7382577"/>
              <a:gd name="connsiteY3" fmla="*/ 317636 h 1044176"/>
              <a:gd name="connsiteX4" fmla="*/ 16883 w 7382577"/>
              <a:gd name="connsiteY4" fmla="*/ 1044176 h 1044176"/>
              <a:gd name="connsiteX0" fmla="*/ 16883 w 7433374"/>
              <a:gd name="connsiteY0" fmla="*/ 1044176 h 1044176"/>
              <a:gd name="connsiteX1" fmla="*/ 0 w 7433374"/>
              <a:gd name="connsiteY1" fmla="*/ 0 h 1044176"/>
              <a:gd name="connsiteX2" fmla="*/ 7433374 w 7433374"/>
              <a:gd name="connsiteY2" fmla="*/ 0 h 1044176"/>
              <a:gd name="connsiteX3" fmla="*/ 7368367 w 7433374"/>
              <a:gd name="connsiteY3" fmla="*/ 317636 h 1044176"/>
              <a:gd name="connsiteX4" fmla="*/ 16883 w 7433374"/>
              <a:gd name="connsiteY4" fmla="*/ 1044176 h 104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33374" h="1044176">
                <a:moveTo>
                  <a:pt x="16883" y="1044176"/>
                </a:moveTo>
                <a:lnTo>
                  <a:pt x="0" y="0"/>
                </a:lnTo>
                <a:lnTo>
                  <a:pt x="7433374" y="0"/>
                </a:lnTo>
                <a:lnTo>
                  <a:pt x="7368367" y="317636"/>
                </a:lnTo>
                <a:lnTo>
                  <a:pt x="16883" y="1044176"/>
                </a:lnTo>
                <a:close/>
              </a:path>
            </a:pathLst>
          </a:custGeom>
          <a:gradFill>
            <a:gsLst>
              <a:gs pos="0">
                <a:srgbClr val="4E196D"/>
              </a:gs>
              <a:gs pos="100000">
                <a:srgbClr val="A612AA">
                  <a:lumMod val="87000"/>
                </a:srgbClr>
              </a:gs>
            </a:gsLst>
            <a:lin ang="1800000" scaled="0"/>
          </a:gra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 rot="10800000" flipV="1">
            <a:off x="0" y="6787753"/>
            <a:ext cx="9144000" cy="73152"/>
          </a:xfrm>
          <a:prstGeom prst="rect">
            <a:avLst/>
          </a:prstGeom>
          <a:gradFill>
            <a:gsLst>
              <a:gs pos="0">
                <a:schemeClr val="tx2"/>
              </a:gs>
              <a:gs pos="99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pic>
        <p:nvPicPr>
          <p:cNvPr id="12" name="Picture 2" descr="C:\Users\townsendjay\Desktop\Leidos_logo_collection\Leidos_logo_rgb.w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8400" y="6242940"/>
            <a:ext cx="1225656" cy="35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6725" y="6456586"/>
            <a:ext cx="2133600" cy="365125"/>
          </a:xfrm>
          <a:prstGeom prst="rect">
            <a:avLst/>
          </a:prstGeom>
        </p:spPr>
        <p:txBody>
          <a:bodyPr lIns="0" rIns="0"/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0363597-27A7-49D0-B483-1EA2BA7E16AC}" type="slidenum">
              <a:rPr lang="en-US" b="0" smtClean="0">
                <a:solidFill>
                  <a:prstClr val="white">
                    <a:lumMod val="50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676400"/>
            <a:ext cx="3931920" cy="4292803"/>
          </a:xfrm>
          <a:prstGeom prst="rect">
            <a:avLst/>
          </a:prstGeom>
        </p:spPr>
        <p:txBody>
          <a:bodyPr lIns="0"/>
          <a:lstStyle>
            <a:lvl1pPr marL="342900" indent="-342900">
              <a:buSzPct val="75000"/>
              <a:buFont typeface="Wingdings 3" pitchFamily="18" charset="2"/>
              <a:buChar char=""/>
              <a:defRPr b="0">
                <a:solidFill>
                  <a:schemeClr val="tx1"/>
                </a:solidFill>
                <a:latin typeface="+mj-lt"/>
              </a:defRPr>
            </a:lvl1pPr>
            <a:lvl2pPr marL="742950" indent="-285750">
              <a:buFont typeface="Arial" pitchFamily="34" charset="0"/>
              <a:buChar char="−"/>
              <a:defRPr b="0" baseline="0">
                <a:solidFill>
                  <a:schemeClr val="tx1"/>
                </a:solidFill>
                <a:latin typeface="+mj-lt"/>
              </a:defRPr>
            </a:lvl2pPr>
            <a:lvl3pPr marL="1143000" indent="-228600">
              <a:buFont typeface="Arial" pitchFamily="34" charset="0"/>
              <a:buChar char="•"/>
              <a:defRPr b="0">
                <a:solidFill>
                  <a:schemeClr val="tx1"/>
                </a:solidFill>
                <a:latin typeface="+mj-lt"/>
              </a:defRPr>
            </a:lvl3pPr>
            <a:lvl4pPr>
              <a:defRPr b="0">
                <a:solidFill>
                  <a:schemeClr val="tx1"/>
                </a:solidFill>
                <a:latin typeface="+mj-lt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»"/>
              <a:tabLst/>
              <a:defRPr b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Arial, 20pt with light violet bullet</a:t>
            </a:r>
          </a:p>
          <a:p>
            <a:pPr lvl="1"/>
            <a:r>
              <a:rPr lang="en-US" dirty="0" smtClean="0"/>
              <a:t>Second level, 18pt Black </a:t>
            </a:r>
          </a:p>
          <a:p>
            <a:pPr lvl="2"/>
            <a:r>
              <a:rPr lang="en-US" dirty="0" smtClean="0"/>
              <a:t>Third level, 16pt Black</a:t>
            </a:r>
          </a:p>
          <a:p>
            <a:pPr lvl="3"/>
            <a:r>
              <a:rPr lang="en-US" dirty="0" smtClean="0"/>
              <a:t>Fourth level, 14pt Black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»"/>
              <a:tabLst/>
              <a:defRPr/>
            </a:pPr>
            <a:r>
              <a:rPr lang="en-US" dirty="0" smtClean="0"/>
              <a:t>Fourth level, 12pt Black</a:t>
            </a:r>
          </a:p>
          <a:p>
            <a:pPr lvl="4"/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456586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650" b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white">
                    <a:lumMod val="50000"/>
                  </a:prstClr>
                </a:solidFill>
              </a:rPr>
              <a:t>©2019 LEIDOS. ALL RIGHTS RESERVED.  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754880" y="1676400"/>
            <a:ext cx="3931920" cy="4292803"/>
          </a:xfrm>
          <a:prstGeom prst="rect">
            <a:avLst/>
          </a:prstGeom>
        </p:spPr>
        <p:txBody>
          <a:bodyPr lIns="0"/>
          <a:lstStyle>
            <a:lvl1pPr marL="342900" indent="-342900">
              <a:buSzPct val="75000"/>
              <a:buFont typeface="Wingdings 3" pitchFamily="18" charset="2"/>
              <a:buChar char=""/>
              <a:defRPr b="0">
                <a:solidFill>
                  <a:schemeClr val="tx1"/>
                </a:solidFill>
                <a:latin typeface="+mj-lt"/>
              </a:defRPr>
            </a:lvl1pPr>
            <a:lvl2pPr marL="742950" indent="-285750">
              <a:buFont typeface="Arial" pitchFamily="34" charset="0"/>
              <a:buChar char="−"/>
              <a:defRPr b="0" baseline="0">
                <a:solidFill>
                  <a:schemeClr val="tx1"/>
                </a:solidFill>
                <a:latin typeface="+mj-lt"/>
              </a:defRPr>
            </a:lvl2pPr>
            <a:lvl3pPr marL="1143000" indent="-228600">
              <a:buFont typeface="Arial" pitchFamily="34" charset="0"/>
              <a:buChar char="•"/>
              <a:defRPr b="0" baseline="0">
                <a:solidFill>
                  <a:schemeClr val="tx1"/>
                </a:solidFill>
                <a:latin typeface="+mj-lt"/>
              </a:defRPr>
            </a:lvl3pPr>
            <a:lvl4pPr>
              <a:defRPr b="0">
                <a:solidFill>
                  <a:schemeClr val="tx1"/>
                </a:solidFill>
                <a:latin typeface="+mj-lt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»"/>
              <a:tabLst/>
              <a:defRPr b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Arial, 20pt with light violet bullet</a:t>
            </a:r>
          </a:p>
          <a:p>
            <a:pPr lvl="1"/>
            <a:r>
              <a:rPr lang="en-US" dirty="0" smtClean="0"/>
              <a:t>Second level, 18pt Black </a:t>
            </a:r>
          </a:p>
          <a:p>
            <a:pPr lvl="2"/>
            <a:r>
              <a:rPr lang="en-US" dirty="0" smtClean="0"/>
              <a:t>Third level, 16pt Black</a:t>
            </a:r>
          </a:p>
          <a:p>
            <a:pPr lvl="3"/>
            <a:r>
              <a:rPr lang="en-US" dirty="0" smtClean="0"/>
              <a:t>Fourth level, 14pt Black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»"/>
              <a:tabLst/>
              <a:defRPr/>
            </a:pPr>
            <a:r>
              <a:rPr lang="en-US" dirty="0" smtClean="0"/>
              <a:t>Fourth level, 12pt Black</a:t>
            </a:r>
          </a:p>
          <a:p>
            <a:pPr lvl="4"/>
            <a:endParaRPr lang="en-US" dirty="0"/>
          </a:p>
        </p:txBody>
      </p:sp>
      <p:sp>
        <p:nvSpPr>
          <p:cNvPr id="20" name="Title 16"/>
          <p:cNvSpPr>
            <a:spLocks noGrp="1"/>
          </p:cNvSpPr>
          <p:nvPr>
            <p:ph type="title"/>
          </p:nvPr>
        </p:nvSpPr>
        <p:spPr>
          <a:xfrm>
            <a:off x="457200" y="736829"/>
            <a:ext cx="8229600" cy="946828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ts val="3000"/>
              </a:lnSpc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79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 userDrawn="1"/>
        </p:nvSpPr>
        <p:spPr>
          <a:xfrm>
            <a:off x="7300686" y="0"/>
            <a:ext cx="1850571" cy="703943"/>
          </a:xfrm>
          <a:custGeom>
            <a:avLst/>
            <a:gdLst>
              <a:gd name="connsiteX0" fmla="*/ 65314 w 1850571"/>
              <a:gd name="connsiteY0" fmla="*/ 0 h 703943"/>
              <a:gd name="connsiteX1" fmla="*/ 1850571 w 1850571"/>
              <a:gd name="connsiteY1" fmla="*/ 0 h 703943"/>
              <a:gd name="connsiteX2" fmla="*/ 1850571 w 1850571"/>
              <a:gd name="connsiteY2" fmla="*/ 703943 h 703943"/>
              <a:gd name="connsiteX3" fmla="*/ 0 w 1850571"/>
              <a:gd name="connsiteY3" fmla="*/ 217714 h 703943"/>
              <a:gd name="connsiteX4" fmla="*/ 65314 w 1850571"/>
              <a:gd name="connsiteY4" fmla="*/ 0 h 703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0571" h="703943">
                <a:moveTo>
                  <a:pt x="65314" y="0"/>
                </a:moveTo>
                <a:lnTo>
                  <a:pt x="1850571" y="0"/>
                </a:lnTo>
                <a:lnTo>
                  <a:pt x="1850571" y="703943"/>
                </a:lnTo>
                <a:lnTo>
                  <a:pt x="0" y="217714"/>
                </a:lnTo>
                <a:lnTo>
                  <a:pt x="65314" y="0"/>
                </a:lnTo>
                <a:close/>
              </a:path>
            </a:pathLst>
          </a:custGeom>
          <a:gradFill>
            <a:gsLst>
              <a:gs pos="100000">
                <a:schemeClr val="tx2"/>
              </a:gs>
              <a:gs pos="40000">
                <a:srgbClr val="641D76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8" name="Parallelogram 2"/>
          <p:cNvSpPr/>
          <p:nvPr userDrawn="1"/>
        </p:nvSpPr>
        <p:spPr>
          <a:xfrm>
            <a:off x="-19250" y="1"/>
            <a:ext cx="7433773" cy="727360"/>
          </a:xfrm>
          <a:custGeom>
            <a:avLst/>
            <a:gdLst>
              <a:gd name="connsiteX0" fmla="*/ 0 w 4206240"/>
              <a:gd name="connsiteY0" fmla="*/ 616017 h 616017"/>
              <a:gd name="connsiteX1" fmla="*/ 154004 w 4206240"/>
              <a:gd name="connsiteY1" fmla="*/ 0 h 616017"/>
              <a:gd name="connsiteX2" fmla="*/ 4206240 w 4206240"/>
              <a:gd name="connsiteY2" fmla="*/ 0 h 616017"/>
              <a:gd name="connsiteX3" fmla="*/ 4052236 w 4206240"/>
              <a:gd name="connsiteY3" fmla="*/ 616017 h 616017"/>
              <a:gd name="connsiteX4" fmla="*/ 0 w 4206240"/>
              <a:gd name="connsiteY4" fmla="*/ 616017 h 616017"/>
              <a:gd name="connsiteX0" fmla="*/ 9626 w 4215866"/>
              <a:gd name="connsiteY0" fmla="*/ 625643 h 625643"/>
              <a:gd name="connsiteX1" fmla="*/ 0 w 4215866"/>
              <a:gd name="connsiteY1" fmla="*/ 0 h 625643"/>
              <a:gd name="connsiteX2" fmla="*/ 4215866 w 4215866"/>
              <a:gd name="connsiteY2" fmla="*/ 9626 h 625643"/>
              <a:gd name="connsiteX3" fmla="*/ 4061862 w 4215866"/>
              <a:gd name="connsiteY3" fmla="*/ 625643 h 625643"/>
              <a:gd name="connsiteX4" fmla="*/ 9626 w 4215866"/>
              <a:gd name="connsiteY4" fmla="*/ 625643 h 625643"/>
              <a:gd name="connsiteX0" fmla="*/ 9626 w 4215866"/>
              <a:gd name="connsiteY0" fmla="*/ 856649 h 856649"/>
              <a:gd name="connsiteX1" fmla="*/ 0 w 4215866"/>
              <a:gd name="connsiteY1" fmla="*/ 0 h 856649"/>
              <a:gd name="connsiteX2" fmla="*/ 4215866 w 4215866"/>
              <a:gd name="connsiteY2" fmla="*/ 9626 h 856649"/>
              <a:gd name="connsiteX3" fmla="*/ 4061862 w 4215866"/>
              <a:gd name="connsiteY3" fmla="*/ 625643 h 856649"/>
              <a:gd name="connsiteX4" fmla="*/ 9626 w 4215866"/>
              <a:gd name="connsiteY4" fmla="*/ 856649 h 856649"/>
              <a:gd name="connsiteX0" fmla="*/ 9626 w 7305575"/>
              <a:gd name="connsiteY0" fmla="*/ 856649 h 856649"/>
              <a:gd name="connsiteX1" fmla="*/ 0 w 7305575"/>
              <a:gd name="connsiteY1" fmla="*/ 0 h 856649"/>
              <a:gd name="connsiteX2" fmla="*/ 4215866 w 7305575"/>
              <a:gd name="connsiteY2" fmla="*/ 9626 h 856649"/>
              <a:gd name="connsiteX3" fmla="*/ 7305575 w 7305575"/>
              <a:gd name="connsiteY3" fmla="*/ 616018 h 856649"/>
              <a:gd name="connsiteX4" fmla="*/ 9626 w 7305575"/>
              <a:gd name="connsiteY4" fmla="*/ 856649 h 856649"/>
              <a:gd name="connsiteX0" fmla="*/ 9626 w 7372952"/>
              <a:gd name="connsiteY0" fmla="*/ 856649 h 856649"/>
              <a:gd name="connsiteX1" fmla="*/ 0 w 7372952"/>
              <a:gd name="connsiteY1" fmla="*/ 0 h 856649"/>
              <a:gd name="connsiteX2" fmla="*/ 7372952 w 7372952"/>
              <a:gd name="connsiteY2" fmla="*/ 9626 h 856649"/>
              <a:gd name="connsiteX3" fmla="*/ 7305575 w 7372952"/>
              <a:gd name="connsiteY3" fmla="*/ 616018 h 856649"/>
              <a:gd name="connsiteX4" fmla="*/ 9626 w 7372952"/>
              <a:gd name="connsiteY4" fmla="*/ 856649 h 856649"/>
              <a:gd name="connsiteX0" fmla="*/ 9626 w 7372952"/>
              <a:gd name="connsiteY0" fmla="*/ 856649 h 856649"/>
              <a:gd name="connsiteX1" fmla="*/ 0 w 7372952"/>
              <a:gd name="connsiteY1" fmla="*/ 0 h 856649"/>
              <a:gd name="connsiteX2" fmla="*/ 7372952 w 7372952"/>
              <a:gd name="connsiteY2" fmla="*/ 9626 h 856649"/>
              <a:gd name="connsiteX3" fmla="*/ 7324826 w 7372952"/>
              <a:gd name="connsiteY3" fmla="*/ 298384 h 856649"/>
              <a:gd name="connsiteX4" fmla="*/ 9626 w 7372952"/>
              <a:gd name="connsiteY4" fmla="*/ 856649 h 856649"/>
              <a:gd name="connsiteX0" fmla="*/ 9626 w 7372952"/>
              <a:gd name="connsiteY0" fmla="*/ 856649 h 856649"/>
              <a:gd name="connsiteX1" fmla="*/ 0 w 7372952"/>
              <a:gd name="connsiteY1" fmla="*/ 0 h 856649"/>
              <a:gd name="connsiteX2" fmla="*/ 7372952 w 7372952"/>
              <a:gd name="connsiteY2" fmla="*/ 9626 h 856649"/>
              <a:gd name="connsiteX3" fmla="*/ 7324826 w 7372952"/>
              <a:gd name="connsiteY3" fmla="*/ 317635 h 856649"/>
              <a:gd name="connsiteX4" fmla="*/ 9626 w 7372952"/>
              <a:gd name="connsiteY4" fmla="*/ 856649 h 856649"/>
              <a:gd name="connsiteX0" fmla="*/ 9626 w 7382577"/>
              <a:gd name="connsiteY0" fmla="*/ 856649 h 856649"/>
              <a:gd name="connsiteX1" fmla="*/ 0 w 7382577"/>
              <a:gd name="connsiteY1" fmla="*/ 0 h 856649"/>
              <a:gd name="connsiteX2" fmla="*/ 7382577 w 7382577"/>
              <a:gd name="connsiteY2" fmla="*/ 0 h 856649"/>
              <a:gd name="connsiteX3" fmla="*/ 7324826 w 7382577"/>
              <a:gd name="connsiteY3" fmla="*/ 317635 h 856649"/>
              <a:gd name="connsiteX4" fmla="*/ 9626 w 7382577"/>
              <a:gd name="connsiteY4" fmla="*/ 856649 h 856649"/>
              <a:gd name="connsiteX0" fmla="*/ 16883 w 7382577"/>
              <a:gd name="connsiteY0" fmla="*/ 1044176 h 1044176"/>
              <a:gd name="connsiteX1" fmla="*/ 0 w 7382577"/>
              <a:gd name="connsiteY1" fmla="*/ 0 h 1044176"/>
              <a:gd name="connsiteX2" fmla="*/ 7382577 w 7382577"/>
              <a:gd name="connsiteY2" fmla="*/ 0 h 1044176"/>
              <a:gd name="connsiteX3" fmla="*/ 7324826 w 7382577"/>
              <a:gd name="connsiteY3" fmla="*/ 317635 h 1044176"/>
              <a:gd name="connsiteX4" fmla="*/ 16883 w 7382577"/>
              <a:gd name="connsiteY4" fmla="*/ 1044176 h 1044176"/>
              <a:gd name="connsiteX0" fmla="*/ 16883 w 7382577"/>
              <a:gd name="connsiteY0" fmla="*/ 1044176 h 1044176"/>
              <a:gd name="connsiteX1" fmla="*/ 0 w 7382577"/>
              <a:gd name="connsiteY1" fmla="*/ 0 h 1044176"/>
              <a:gd name="connsiteX2" fmla="*/ 7382577 w 7382577"/>
              <a:gd name="connsiteY2" fmla="*/ 0 h 1044176"/>
              <a:gd name="connsiteX3" fmla="*/ 7368367 w 7382577"/>
              <a:gd name="connsiteY3" fmla="*/ 317636 h 1044176"/>
              <a:gd name="connsiteX4" fmla="*/ 16883 w 7382577"/>
              <a:gd name="connsiteY4" fmla="*/ 1044176 h 1044176"/>
              <a:gd name="connsiteX0" fmla="*/ 16883 w 7433374"/>
              <a:gd name="connsiteY0" fmla="*/ 1044176 h 1044176"/>
              <a:gd name="connsiteX1" fmla="*/ 0 w 7433374"/>
              <a:gd name="connsiteY1" fmla="*/ 0 h 1044176"/>
              <a:gd name="connsiteX2" fmla="*/ 7433374 w 7433374"/>
              <a:gd name="connsiteY2" fmla="*/ 0 h 1044176"/>
              <a:gd name="connsiteX3" fmla="*/ 7368367 w 7433374"/>
              <a:gd name="connsiteY3" fmla="*/ 317636 h 1044176"/>
              <a:gd name="connsiteX4" fmla="*/ 16883 w 7433374"/>
              <a:gd name="connsiteY4" fmla="*/ 1044176 h 104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33374" h="1044176">
                <a:moveTo>
                  <a:pt x="16883" y="1044176"/>
                </a:moveTo>
                <a:lnTo>
                  <a:pt x="0" y="0"/>
                </a:lnTo>
                <a:lnTo>
                  <a:pt x="7433374" y="0"/>
                </a:lnTo>
                <a:lnTo>
                  <a:pt x="7368367" y="317636"/>
                </a:lnTo>
                <a:lnTo>
                  <a:pt x="16883" y="1044176"/>
                </a:lnTo>
                <a:close/>
              </a:path>
            </a:pathLst>
          </a:custGeom>
          <a:gradFill>
            <a:gsLst>
              <a:gs pos="0">
                <a:srgbClr val="4E196D"/>
              </a:gs>
              <a:gs pos="100000">
                <a:srgbClr val="A612AA">
                  <a:lumMod val="87000"/>
                </a:srgbClr>
              </a:gs>
            </a:gsLst>
            <a:lin ang="1800000" scaled="0"/>
          </a:gra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0800000" flipV="1">
            <a:off x="0" y="6787753"/>
            <a:ext cx="9144000" cy="73152"/>
          </a:xfrm>
          <a:prstGeom prst="rect">
            <a:avLst/>
          </a:prstGeom>
          <a:gradFill>
            <a:gsLst>
              <a:gs pos="0">
                <a:schemeClr val="tx2"/>
              </a:gs>
              <a:gs pos="99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pic>
        <p:nvPicPr>
          <p:cNvPr id="10" name="Picture 2" descr="C:\Users\townsendjay\Desktop\Leidos_logo_collection\Leidos_logo_rgb.w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8400" y="6242940"/>
            <a:ext cx="1225656" cy="35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6725" y="6456586"/>
            <a:ext cx="2133600" cy="365125"/>
          </a:xfrm>
          <a:prstGeom prst="rect">
            <a:avLst/>
          </a:prstGeom>
        </p:spPr>
        <p:txBody>
          <a:bodyPr lIns="0" rIns="0"/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0363597-27A7-49D0-B483-1EA2BA7E16AC}" type="slidenum">
              <a:rPr lang="en-US" b="0" smtClean="0">
                <a:solidFill>
                  <a:prstClr val="white">
                    <a:lumMod val="50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456586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650" b="1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white">
                    <a:lumMod val="50000"/>
                  </a:prstClr>
                </a:solidFill>
              </a:rPr>
              <a:t>©2019 LEIDOS. ALL RIGHTS RESERVED.  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26572" y="585114"/>
            <a:ext cx="8229600" cy="946828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ts val="3000"/>
              </a:lnSpc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064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 userDrawn="1"/>
        </p:nvSpPr>
        <p:spPr>
          <a:xfrm>
            <a:off x="2423886" y="2910114"/>
            <a:ext cx="6720114" cy="3955143"/>
          </a:xfrm>
          <a:custGeom>
            <a:avLst/>
            <a:gdLst>
              <a:gd name="connsiteX0" fmla="*/ 7257 w 6720114"/>
              <a:gd name="connsiteY0" fmla="*/ 3947886 h 3955143"/>
              <a:gd name="connsiteX1" fmla="*/ 442685 w 6720114"/>
              <a:gd name="connsiteY1" fmla="*/ 1567543 h 3955143"/>
              <a:gd name="connsiteX2" fmla="*/ 6720114 w 6720114"/>
              <a:gd name="connsiteY2" fmla="*/ 0 h 3955143"/>
              <a:gd name="connsiteX3" fmla="*/ 6720114 w 6720114"/>
              <a:gd name="connsiteY3" fmla="*/ 3955143 h 3955143"/>
              <a:gd name="connsiteX4" fmla="*/ 0 w 6720114"/>
              <a:gd name="connsiteY4" fmla="*/ 3955143 h 3955143"/>
              <a:gd name="connsiteX5" fmla="*/ 7257 w 6720114"/>
              <a:gd name="connsiteY5" fmla="*/ 3947886 h 395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20114" h="3955143">
                <a:moveTo>
                  <a:pt x="7257" y="3947886"/>
                </a:moveTo>
                <a:lnTo>
                  <a:pt x="442685" y="1567543"/>
                </a:lnTo>
                <a:lnTo>
                  <a:pt x="6720114" y="0"/>
                </a:lnTo>
                <a:lnTo>
                  <a:pt x="6720114" y="3955143"/>
                </a:lnTo>
                <a:lnTo>
                  <a:pt x="0" y="3955143"/>
                </a:lnTo>
                <a:lnTo>
                  <a:pt x="7257" y="3947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5" name="Trapezoid 11"/>
          <p:cNvSpPr/>
          <p:nvPr userDrawn="1"/>
        </p:nvSpPr>
        <p:spPr>
          <a:xfrm rot="15411850">
            <a:off x="3859576" y="1705210"/>
            <a:ext cx="4177527" cy="7567560"/>
          </a:xfrm>
          <a:custGeom>
            <a:avLst/>
            <a:gdLst>
              <a:gd name="connsiteX0" fmla="*/ 0 w 2108426"/>
              <a:gd name="connsiteY0" fmla="*/ 2149145 h 2149145"/>
              <a:gd name="connsiteX1" fmla="*/ 0 w 2108426"/>
              <a:gd name="connsiteY1" fmla="*/ 0 h 2149145"/>
              <a:gd name="connsiteX2" fmla="*/ 2108426 w 2108426"/>
              <a:gd name="connsiteY2" fmla="*/ 0 h 2149145"/>
              <a:gd name="connsiteX3" fmla="*/ 2108426 w 2108426"/>
              <a:gd name="connsiteY3" fmla="*/ 2149145 h 2149145"/>
              <a:gd name="connsiteX4" fmla="*/ 0 w 2108426"/>
              <a:gd name="connsiteY4" fmla="*/ 2149145 h 2149145"/>
              <a:gd name="connsiteX0" fmla="*/ 0 w 5418892"/>
              <a:gd name="connsiteY0" fmla="*/ 2157611 h 2157611"/>
              <a:gd name="connsiteX1" fmla="*/ 0 w 5418892"/>
              <a:gd name="connsiteY1" fmla="*/ 8466 h 2157611"/>
              <a:gd name="connsiteX2" fmla="*/ 5418892 w 5418892"/>
              <a:gd name="connsiteY2" fmla="*/ 0 h 2157611"/>
              <a:gd name="connsiteX3" fmla="*/ 2108426 w 5418892"/>
              <a:gd name="connsiteY3" fmla="*/ 2157611 h 2157611"/>
              <a:gd name="connsiteX4" fmla="*/ 0 w 5418892"/>
              <a:gd name="connsiteY4" fmla="*/ 2157611 h 2157611"/>
              <a:gd name="connsiteX0" fmla="*/ 0 w 5418892"/>
              <a:gd name="connsiteY0" fmla="*/ 2157611 h 2538611"/>
              <a:gd name="connsiteX1" fmla="*/ 0 w 5418892"/>
              <a:gd name="connsiteY1" fmla="*/ 8466 h 2538611"/>
              <a:gd name="connsiteX2" fmla="*/ 5418892 w 5418892"/>
              <a:gd name="connsiteY2" fmla="*/ 0 h 2538611"/>
              <a:gd name="connsiteX3" fmla="*/ 3657826 w 5418892"/>
              <a:gd name="connsiteY3" fmla="*/ 2538611 h 2538611"/>
              <a:gd name="connsiteX4" fmla="*/ 0 w 5418892"/>
              <a:gd name="connsiteY4" fmla="*/ 2157611 h 2538611"/>
              <a:gd name="connsiteX0" fmla="*/ 0 w 5427359"/>
              <a:gd name="connsiteY0" fmla="*/ 4020277 h 4020277"/>
              <a:gd name="connsiteX1" fmla="*/ 8467 w 5427359"/>
              <a:gd name="connsiteY1" fmla="*/ 8466 h 4020277"/>
              <a:gd name="connsiteX2" fmla="*/ 5427359 w 5427359"/>
              <a:gd name="connsiteY2" fmla="*/ 0 h 4020277"/>
              <a:gd name="connsiteX3" fmla="*/ 3666293 w 5427359"/>
              <a:gd name="connsiteY3" fmla="*/ 2538611 h 4020277"/>
              <a:gd name="connsiteX4" fmla="*/ 0 w 5427359"/>
              <a:gd name="connsiteY4" fmla="*/ 4020277 h 4020277"/>
              <a:gd name="connsiteX0" fmla="*/ 408120 w 5835479"/>
              <a:gd name="connsiteY0" fmla="*/ 7654949 h 7654949"/>
              <a:gd name="connsiteX1" fmla="*/ 14 w 5835479"/>
              <a:gd name="connsiteY1" fmla="*/ 0 h 7654949"/>
              <a:gd name="connsiteX2" fmla="*/ 5835479 w 5835479"/>
              <a:gd name="connsiteY2" fmla="*/ 3634672 h 7654949"/>
              <a:gd name="connsiteX3" fmla="*/ 4074413 w 5835479"/>
              <a:gd name="connsiteY3" fmla="*/ 6173283 h 7654949"/>
              <a:gd name="connsiteX4" fmla="*/ 408120 w 5835479"/>
              <a:gd name="connsiteY4" fmla="*/ 7654949 h 7654949"/>
              <a:gd name="connsiteX0" fmla="*/ 408120 w 4074413"/>
              <a:gd name="connsiteY0" fmla="*/ 7654949 h 7654949"/>
              <a:gd name="connsiteX1" fmla="*/ 14 w 4074413"/>
              <a:gd name="connsiteY1" fmla="*/ 0 h 7654949"/>
              <a:gd name="connsiteX2" fmla="*/ 1014678 w 4074413"/>
              <a:gd name="connsiteY2" fmla="*/ 242853 h 7654949"/>
              <a:gd name="connsiteX3" fmla="*/ 4074413 w 4074413"/>
              <a:gd name="connsiteY3" fmla="*/ 6173283 h 7654949"/>
              <a:gd name="connsiteX4" fmla="*/ 408120 w 4074413"/>
              <a:gd name="connsiteY4" fmla="*/ 7654949 h 7654949"/>
              <a:gd name="connsiteX0" fmla="*/ 408120 w 3321529"/>
              <a:gd name="connsiteY0" fmla="*/ 7654949 h 7654949"/>
              <a:gd name="connsiteX1" fmla="*/ 14 w 3321529"/>
              <a:gd name="connsiteY1" fmla="*/ 0 h 7654949"/>
              <a:gd name="connsiteX2" fmla="*/ 1014678 w 3321529"/>
              <a:gd name="connsiteY2" fmla="*/ 242853 h 7654949"/>
              <a:gd name="connsiteX3" fmla="*/ 3321529 w 3321529"/>
              <a:gd name="connsiteY3" fmla="*/ 5296663 h 7654949"/>
              <a:gd name="connsiteX4" fmla="*/ 408120 w 3321529"/>
              <a:gd name="connsiteY4" fmla="*/ 7654949 h 7654949"/>
              <a:gd name="connsiteX0" fmla="*/ 0 w 5102726"/>
              <a:gd name="connsiteY0" fmla="*/ 6612305 h 6612305"/>
              <a:gd name="connsiteX1" fmla="*/ 1781211 w 5102726"/>
              <a:gd name="connsiteY1" fmla="*/ 0 h 6612305"/>
              <a:gd name="connsiteX2" fmla="*/ 2795875 w 5102726"/>
              <a:gd name="connsiteY2" fmla="*/ 242853 h 6612305"/>
              <a:gd name="connsiteX3" fmla="*/ 5102726 w 5102726"/>
              <a:gd name="connsiteY3" fmla="*/ 5296663 h 6612305"/>
              <a:gd name="connsiteX4" fmla="*/ 0 w 5102726"/>
              <a:gd name="connsiteY4" fmla="*/ 6612305 h 661230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0 w 5102726"/>
              <a:gd name="connsiteY4" fmla="*/ 6671177 h 6671177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0 w 5102726"/>
              <a:gd name="connsiteY4" fmla="*/ 6671177 h 6671177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1851778 w 5102726"/>
              <a:gd name="connsiteY4" fmla="*/ 6179462 h 6671177"/>
              <a:gd name="connsiteX5" fmla="*/ 0 w 5102726"/>
              <a:gd name="connsiteY5" fmla="*/ 6671177 h 6671177"/>
              <a:gd name="connsiteX0" fmla="*/ 0 w 5102726"/>
              <a:gd name="connsiteY0" fmla="*/ 6671177 h 7101064"/>
              <a:gd name="connsiteX1" fmla="*/ 1524875 w 5102726"/>
              <a:gd name="connsiteY1" fmla="*/ 0 h 7101064"/>
              <a:gd name="connsiteX2" fmla="*/ 2795875 w 5102726"/>
              <a:gd name="connsiteY2" fmla="*/ 301725 h 7101064"/>
              <a:gd name="connsiteX3" fmla="*/ 5102726 w 5102726"/>
              <a:gd name="connsiteY3" fmla="*/ 5355535 h 7101064"/>
              <a:gd name="connsiteX4" fmla="*/ 2044995 w 5102726"/>
              <a:gd name="connsiteY4" fmla="*/ 7101064 h 7101064"/>
              <a:gd name="connsiteX5" fmla="*/ 0 w 5102726"/>
              <a:gd name="connsiteY5" fmla="*/ 6671177 h 7101064"/>
              <a:gd name="connsiteX0" fmla="*/ 0 w 5103472"/>
              <a:gd name="connsiteY0" fmla="*/ 6632446 h 7101064"/>
              <a:gd name="connsiteX1" fmla="*/ 1525621 w 5103472"/>
              <a:gd name="connsiteY1" fmla="*/ 0 h 7101064"/>
              <a:gd name="connsiteX2" fmla="*/ 2796621 w 5103472"/>
              <a:gd name="connsiteY2" fmla="*/ 301725 h 7101064"/>
              <a:gd name="connsiteX3" fmla="*/ 5103472 w 5103472"/>
              <a:gd name="connsiteY3" fmla="*/ 5355535 h 7101064"/>
              <a:gd name="connsiteX4" fmla="*/ 2045741 w 5103472"/>
              <a:gd name="connsiteY4" fmla="*/ 7101064 h 7101064"/>
              <a:gd name="connsiteX5" fmla="*/ 0 w 5103472"/>
              <a:gd name="connsiteY5" fmla="*/ 6632446 h 7101064"/>
              <a:gd name="connsiteX0" fmla="*/ 0 w 5103472"/>
              <a:gd name="connsiteY0" fmla="*/ 6632446 h 7101064"/>
              <a:gd name="connsiteX1" fmla="*/ 1525621 w 5103472"/>
              <a:gd name="connsiteY1" fmla="*/ 0 h 7101064"/>
              <a:gd name="connsiteX2" fmla="*/ 2796621 w 5103472"/>
              <a:gd name="connsiteY2" fmla="*/ 301725 h 7101064"/>
              <a:gd name="connsiteX3" fmla="*/ 5103472 w 5103472"/>
              <a:gd name="connsiteY3" fmla="*/ 5355535 h 7101064"/>
              <a:gd name="connsiteX4" fmla="*/ 2045741 w 5103472"/>
              <a:gd name="connsiteY4" fmla="*/ 7101064 h 7101064"/>
              <a:gd name="connsiteX5" fmla="*/ 0 w 5103472"/>
              <a:gd name="connsiteY5" fmla="*/ 6632446 h 7101064"/>
              <a:gd name="connsiteX0" fmla="*/ 0 w 3890822"/>
              <a:gd name="connsiteY0" fmla="*/ 6632446 h 7101064"/>
              <a:gd name="connsiteX1" fmla="*/ 1525621 w 3890822"/>
              <a:gd name="connsiteY1" fmla="*/ 0 h 7101064"/>
              <a:gd name="connsiteX2" fmla="*/ 2796621 w 3890822"/>
              <a:gd name="connsiteY2" fmla="*/ 301725 h 7101064"/>
              <a:gd name="connsiteX3" fmla="*/ 3890822 w 3890822"/>
              <a:gd name="connsiteY3" fmla="*/ 5096310 h 7101064"/>
              <a:gd name="connsiteX4" fmla="*/ 2045741 w 3890822"/>
              <a:gd name="connsiteY4" fmla="*/ 7101064 h 7101064"/>
              <a:gd name="connsiteX5" fmla="*/ 0 w 3890822"/>
              <a:gd name="connsiteY5" fmla="*/ 6632446 h 7101064"/>
              <a:gd name="connsiteX0" fmla="*/ 0 w 3890822"/>
              <a:gd name="connsiteY0" fmla="*/ 6632446 h 7170449"/>
              <a:gd name="connsiteX1" fmla="*/ 1525621 w 3890822"/>
              <a:gd name="connsiteY1" fmla="*/ 0 h 7170449"/>
              <a:gd name="connsiteX2" fmla="*/ 2796621 w 3890822"/>
              <a:gd name="connsiteY2" fmla="*/ 301725 h 7170449"/>
              <a:gd name="connsiteX3" fmla="*/ 3890822 w 3890822"/>
              <a:gd name="connsiteY3" fmla="*/ 5096310 h 7170449"/>
              <a:gd name="connsiteX4" fmla="*/ 2347854 w 3890822"/>
              <a:gd name="connsiteY4" fmla="*/ 7170449 h 7170449"/>
              <a:gd name="connsiteX5" fmla="*/ 0 w 3890822"/>
              <a:gd name="connsiteY5" fmla="*/ 6632446 h 7170449"/>
              <a:gd name="connsiteX0" fmla="*/ 0 w 3215462"/>
              <a:gd name="connsiteY0" fmla="*/ 6632446 h 7170449"/>
              <a:gd name="connsiteX1" fmla="*/ 1525621 w 3215462"/>
              <a:gd name="connsiteY1" fmla="*/ 0 h 7170449"/>
              <a:gd name="connsiteX2" fmla="*/ 2796621 w 3215462"/>
              <a:gd name="connsiteY2" fmla="*/ 301725 h 7170449"/>
              <a:gd name="connsiteX3" fmla="*/ 3215462 w 3215462"/>
              <a:gd name="connsiteY3" fmla="*/ 4931564 h 7170449"/>
              <a:gd name="connsiteX4" fmla="*/ 2347854 w 3215462"/>
              <a:gd name="connsiteY4" fmla="*/ 7170449 h 7170449"/>
              <a:gd name="connsiteX5" fmla="*/ 0 w 3215462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796621 w 3297856"/>
              <a:gd name="connsiteY2" fmla="*/ 301725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679710 w 3297856"/>
              <a:gd name="connsiteY2" fmla="*/ 265236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505767 w 3297856"/>
              <a:gd name="connsiteY2" fmla="*/ 225288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368444 w 3297856"/>
              <a:gd name="connsiteY2" fmla="*/ 193749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471250 w 3297856"/>
              <a:gd name="connsiteY2" fmla="*/ 207720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2471250"/>
              <a:gd name="connsiteY0" fmla="*/ 6632446 h 7170449"/>
              <a:gd name="connsiteX1" fmla="*/ 1525621 w 2471250"/>
              <a:gd name="connsiteY1" fmla="*/ 0 h 7170449"/>
              <a:gd name="connsiteX2" fmla="*/ 2471250 w 2471250"/>
              <a:gd name="connsiteY2" fmla="*/ 207720 h 7170449"/>
              <a:gd name="connsiteX3" fmla="*/ 2347854 w 2471250"/>
              <a:gd name="connsiteY3" fmla="*/ 7170449 h 7170449"/>
              <a:gd name="connsiteX4" fmla="*/ 0 w 2471250"/>
              <a:gd name="connsiteY4" fmla="*/ 6632446 h 7170449"/>
              <a:gd name="connsiteX0" fmla="*/ 0 w 3727574"/>
              <a:gd name="connsiteY0" fmla="*/ 6632446 h 7170449"/>
              <a:gd name="connsiteX1" fmla="*/ 1525621 w 3727574"/>
              <a:gd name="connsiteY1" fmla="*/ 0 h 7170449"/>
              <a:gd name="connsiteX2" fmla="*/ 3727574 w 3727574"/>
              <a:gd name="connsiteY2" fmla="*/ 1074719 h 7170449"/>
              <a:gd name="connsiteX3" fmla="*/ 2347854 w 3727574"/>
              <a:gd name="connsiteY3" fmla="*/ 7170449 h 7170449"/>
              <a:gd name="connsiteX4" fmla="*/ 0 w 3727574"/>
              <a:gd name="connsiteY4" fmla="*/ 6632446 h 7170449"/>
              <a:gd name="connsiteX0" fmla="*/ 0 w 3727574"/>
              <a:gd name="connsiteY0" fmla="*/ 6628818 h 7166821"/>
              <a:gd name="connsiteX1" fmla="*/ 1541165 w 3727574"/>
              <a:gd name="connsiteY1" fmla="*/ 0 h 7166821"/>
              <a:gd name="connsiteX2" fmla="*/ 3727574 w 3727574"/>
              <a:gd name="connsiteY2" fmla="*/ 1071091 h 7166821"/>
              <a:gd name="connsiteX3" fmla="*/ 2347854 w 3727574"/>
              <a:gd name="connsiteY3" fmla="*/ 7166821 h 7166821"/>
              <a:gd name="connsiteX4" fmla="*/ 0 w 3727574"/>
              <a:gd name="connsiteY4" fmla="*/ 6628818 h 7166821"/>
              <a:gd name="connsiteX0" fmla="*/ 0 w 3747523"/>
              <a:gd name="connsiteY0" fmla="*/ 6628818 h 7166821"/>
              <a:gd name="connsiteX1" fmla="*/ 1541165 w 3747523"/>
              <a:gd name="connsiteY1" fmla="*/ 0 h 7166821"/>
              <a:gd name="connsiteX2" fmla="*/ 3747523 w 3747523"/>
              <a:gd name="connsiteY2" fmla="*/ 985588 h 7166821"/>
              <a:gd name="connsiteX3" fmla="*/ 2347854 w 3747523"/>
              <a:gd name="connsiteY3" fmla="*/ 7166821 h 7166821"/>
              <a:gd name="connsiteX4" fmla="*/ 0 w 3747523"/>
              <a:gd name="connsiteY4" fmla="*/ 6628818 h 7166821"/>
              <a:gd name="connsiteX0" fmla="*/ 0 w 3747523"/>
              <a:gd name="connsiteY0" fmla="*/ 6628818 h 7199727"/>
              <a:gd name="connsiteX1" fmla="*/ 1541165 w 3747523"/>
              <a:gd name="connsiteY1" fmla="*/ 0 h 7199727"/>
              <a:gd name="connsiteX2" fmla="*/ 3747523 w 3747523"/>
              <a:gd name="connsiteY2" fmla="*/ 985588 h 7199727"/>
              <a:gd name="connsiteX3" fmla="*/ 2348371 w 3747523"/>
              <a:gd name="connsiteY3" fmla="*/ 7199727 h 7199727"/>
              <a:gd name="connsiteX4" fmla="*/ 0 w 3747523"/>
              <a:gd name="connsiteY4" fmla="*/ 6628818 h 7199727"/>
              <a:gd name="connsiteX0" fmla="*/ 0 w 3793813"/>
              <a:gd name="connsiteY0" fmla="*/ 6628818 h 7537125"/>
              <a:gd name="connsiteX1" fmla="*/ 1541165 w 3793813"/>
              <a:gd name="connsiteY1" fmla="*/ 0 h 7537125"/>
              <a:gd name="connsiteX2" fmla="*/ 3747523 w 3793813"/>
              <a:gd name="connsiteY2" fmla="*/ 985588 h 7537125"/>
              <a:gd name="connsiteX3" fmla="*/ 3793813 w 3793813"/>
              <a:gd name="connsiteY3" fmla="*/ 7537125 h 7537125"/>
              <a:gd name="connsiteX4" fmla="*/ 0 w 3793813"/>
              <a:gd name="connsiteY4" fmla="*/ 6628818 h 7537125"/>
              <a:gd name="connsiteX0" fmla="*/ 0 w 4104662"/>
              <a:gd name="connsiteY0" fmla="*/ 6628818 h 7609683"/>
              <a:gd name="connsiteX1" fmla="*/ 1541165 w 4104662"/>
              <a:gd name="connsiteY1" fmla="*/ 0 h 7609683"/>
              <a:gd name="connsiteX2" fmla="*/ 3747523 w 4104662"/>
              <a:gd name="connsiteY2" fmla="*/ 985588 h 7609683"/>
              <a:gd name="connsiteX3" fmla="*/ 4104662 w 4104662"/>
              <a:gd name="connsiteY3" fmla="*/ 7609683 h 7609683"/>
              <a:gd name="connsiteX4" fmla="*/ 0 w 4104662"/>
              <a:gd name="connsiteY4" fmla="*/ 6628818 h 7609683"/>
              <a:gd name="connsiteX0" fmla="*/ 0 w 4119687"/>
              <a:gd name="connsiteY0" fmla="*/ 6658096 h 7609683"/>
              <a:gd name="connsiteX1" fmla="*/ 1556190 w 4119687"/>
              <a:gd name="connsiteY1" fmla="*/ 0 h 7609683"/>
              <a:gd name="connsiteX2" fmla="*/ 3762548 w 4119687"/>
              <a:gd name="connsiteY2" fmla="*/ 985588 h 7609683"/>
              <a:gd name="connsiteX3" fmla="*/ 4119687 w 4119687"/>
              <a:gd name="connsiteY3" fmla="*/ 7609683 h 7609683"/>
              <a:gd name="connsiteX4" fmla="*/ 0 w 4119687"/>
              <a:gd name="connsiteY4" fmla="*/ 6658096 h 7609683"/>
              <a:gd name="connsiteX0" fmla="*/ 0 w 4119687"/>
              <a:gd name="connsiteY0" fmla="*/ 6658096 h 7609683"/>
              <a:gd name="connsiteX1" fmla="*/ 1556190 w 4119687"/>
              <a:gd name="connsiteY1" fmla="*/ 0 h 7609683"/>
              <a:gd name="connsiteX2" fmla="*/ 3718636 w 4119687"/>
              <a:gd name="connsiteY2" fmla="*/ 1091112 h 7609683"/>
              <a:gd name="connsiteX3" fmla="*/ 4119687 w 4119687"/>
              <a:gd name="connsiteY3" fmla="*/ 7609683 h 7609683"/>
              <a:gd name="connsiteX4" fmla="*/ 0 w 4119687"/>
              <a:gd name="connsiteY4" fmla="*/ 6658096 h 7609683"/>
              <a:gd name="connsiteX0" fmla="*/ 0 w 4119687"/>
              <a:gd name="connsiteY0" fmla="*/ 6512976 h 7464563"/>
              <a:gd name="connsiteX1" fmla="*/ 1522333 w 4119687"/>
              <a:gd name="connsiteY1" fmla="*/ 0 h 7464563"/>
              <a:gd name="connsiteX2" fmla="*/ 3718636 w 4119687"/>
              <a:gd name="connsiteY2" fmla="*/ 945992 h 7464563"/>
              <a:gd name="connsiteX3" fmla="*/ 4119687 w 4119687"/>
              <a:gd name="connsiteY3" fmla="*/ 7464563 h 7464563"/>
              <a:gd name="connsiteX4" fmla="*/ 0 w 4119687"/>
              <a:gd name="connsiteY4" fmla="*/ 6512976 h 7464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9687" h="7464563">
                <a:moveTo>
                  <a:pt x="0" y="6512976"/>
                </a:moveTo>
                <a:lnTo>
                  <a:pt x="1522333" y="0"/>
                </a:lnTo>
                <a:lnTo>
                  <a:pt x="3718636" y="945992"/>
                </a:lnTo>
                <a:lnTo>
                  <a:pt x="4119687" y="7464563"/>
                </a:lnTo>
                <a:lnTo>
                  <a:pt x="0" y="6512976"/>
                </a:lnTo>
                <a:close/>
              </a:path>
            </a:pathLst>
          </a:custGeom>
          <a:gradFill>
            <a:gsLst>
              <a:gs pos="52000">
                <a:srgbClr val="3C1463"/>
              </a:gs>
              <a:gs pos="17000">
                <a:srgbClr val="201747"/>
              </a:gs>
              <a:gs pos="78000">
                <a:srgbClr val="4E196D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6" name="Trapezoid 11"/>
          <p:cNvSpPr/>
          <p:nvPr userDrawn="1"/>
        </p:nvSpPr>
        <p:spPr>
          <a:xfrm rot="20824102">
            <a:off x="-747294" y="-132020"/>
            <a:ext cx="3344158" cy="7269388"/>
          </a:xfrm>
          <a:custGeom>
            <a:avLst/>
            <a:gdLst>
              <a:gd name="connsiteX0" fmla="*/ 0 w 2108426"/>
              <a:gd name="connsiteY0" fmla="*/ 2149145 h 2149145"/>
              <a:gd name="connsiteX1" fmla="*/ 0 w 2108426"/>
              <a:gd name="connsiteY1" fmla="*/ 0 h 2149145"/>
              <a:gd name="connsiteX2" fmla="*/ 2108426 w 2108426"/>
              <a:gd name="connsiteY2" fmla="*/ 0 h 2149145"/>
              <a:gd name="connsiteX3" fmla="*/ 2108426 w 2108426"/>
              <a:gd name="connsiteY3" fmla="*/ 2149145 h 2149145"/>
              <a:gd name="connsiteX4" fmla="*/ 0 w 2108426"/>
              <a:gd name="connsiteY4" fmla="*/ 2149145 h 2149145"/>
              <a:gd name="connsiteX0" fmla="*/ 0 w 5418892"/>
              <a:gd name="connsiteY0" fmla="*/ 2157611 h 2157611"/>
              <a:gd name="connsiteX1" fmla="*/ 0 w 5418892"/>
              <a:gd name="connsiteY1" fmla="*/ 8466 h 2157611"/>
              <a:gd name="connsiteX2" fmla="*/ 5418892 w 5418892"/>
              <a:gd name="connsiteY2" fmla="*/ 0 h 2157611"/>
              <a:gd name="connsiteX3" fmla="*/ 2108426 w 5418892"/>
              <a:gd name="connsiteY3" fmla="*/ 2157611 h 2157611"/>
              <a:gd name="connsiteX4" fmla="*/ 0 w 5418892"/>
              <a:gd name="connsiteY4" fmla="*/ 2157611 h 2157611"/>
              <a:gd name="connsiteX0" fmla="*/ 0 w 5418892"/>
              <a:gd name="connsiteY0" fmla="*/ 2157611 h 2538611"/>
              <a:gd name="connsiteX1" fmla="*/ 0 w 5418892"/>
              <a:gd name="connsiteY1" fmla="*/ 8466 h 2538611"/>
              <a:gd name="connsiteX2" fmla="*/ 5418892 w 5418892"/>
              <a:gd name="connsiteY2" fmla="*/ 0 h 2538611"/>
              <a:gd name="connsiteX3" fmla="*/ 3657826 w 5418892"/>
              <a:gd name="connsiteY3" fmla="*/ 2538611 h 2538611"/>
              <a:gd name="connsiteX4" fmla="*/ 0 w 5418892"/>
              <a:gd name="connsiteY4" fmla="*/ 2157611 h 2538611"/>
              <a:gd name="connsiteX0" fmla="*/ 0 w 5427359"/>
              <a:gd name="connsiteY0" fmla="*/ 4020277 h 4020277"/>
              <a:gd name="connsiteX1" fmla="*/ 8467 w 5427359"/>
              <a:gd name="connsiteY1" fmla="*/ 8466 h 4020277"/>
              <a:gd name="connsiteX2" fmla="*/ 5427359 w 5427359"/>
              <a:gd name="connsiteY2" fmla="*/ 0 h 4020277"/>
              <a:gd name="connsiteX3" fmla="*/ 3666293 w 5427359"/>
              <a:gd name="connsiteY3" fmla="*/ 2538611 h 4020277"/>
              <a:gd name="connsiteX4" fmla="*/ 0 w 5427359"/>
              <a:gd name="connsiteY4" fmla="*/ 4020277 h 4020277"/>
              <a:gd name="connsiteX0" fmla="*/ 408120 w 5835479"/>
              <a:gd name="connsiteY0" fmla="*/ 7654949 h 7654949"/>
              <a:gd name="connsiteX1" fmla="*/ 14 w 5835479"/>
              <a:gd name="connsiteY1" fmla="*/ 0 h 7654949"/>
              <a:gd name="connsiteX2" fmla="*/ 5835479 w 5835479"/>
              <a:gd name="connsiteY2" fmla="*/ 3634672 h 7654949"/>
              <a:gd name="connsiteX3" fmla="*/ 4074413 w 5835479"/>
              <a:gd name="connsiteY3" fmla="*/ 6173283 h 7654949"/>
              <a:gd name="connsiteX4" fmla="*/ 408120 w 5835479"/>
              <a:gd name="connsiteY4" fmla="*/ 7654949 h 7654949"/>
              <a:gd name="connsiteX0" fmla="*/ 408120 w 4074413"/>
              <a:gd name="connsiteY0" fmla="*/ 7654949 h 7654949"/>
              <a:gd name="connsiteX1" fmla="*/ 14 w 4074413"/>
              <a:gd name="connsiteY1" fmla="*/ 0 h 7654949"/>
              <a:gd name="connsiteX2" fmla="*/ 1014678 w 4074413"/>
              <a:gd name="connsiteY2" fmla="*/ 242853 h 7654949"/>
              <a:gd name="connsiteX3" fmla="*/ 4074413 w 4074413"/>
              <a:gd name="connsiteY3" fmla="*/ 6173283 h 7654949"/>
              <a:gd name="connsiteX4" fmla="*/ 408120 w 4074413"/>
              <a:gd name="connsiteY4" fmla="*/ 7654949 h 7654949"/>
              <a:gd name="connsiteX0" fmla="*/ 408120 w 3321529"/>
              <a:gd name="connsiteY0" fmla="*/ 7654949 h 7654949"/>
              <a:gd name="connsiteX1" fmla="*/ 14 w 3321529"/>
              <a:gd name="connsiteY1" fmla="*/ 0 h 7654949"/>
              <a:gd name="connsiteX2" fmla="*/ 1014678 w 3321529"/>
              <a:gd name="connsiteY2" fmla="*/ 242853 h 7654949"/>
              <a:gd name="connsiteX3" fmla="*/ 3321529 w 3321529"/>
              <a:gd name="connsiteY3" fmla="*/ 5296663 h 7654949"/>
              <a:gd name="connsiteX4" fmla="*/ 408120 w 3321529"/>
              <a:gd name="connsiteY4" fmla="*/ 7654949 h 7654949"/>
              <a:gd name="connsiteX0" fmla="*/ 0 w 5102726"/>
              <a:gd name="connsiteY0" fmla="*/ 6612305 h 6612305"/>
              <a:gd name="connsiteX1" fmla="*/ 1781211 w 5102726"/>
              <a:gd name="connsiteY1" fmla="*/ 0 h 6612305"/>
              <a:gd name="connsiteX2" fmla="*/ 2795875 w 5102726"/>
              <a:gd name="connsiteY2" fmla="*/ 242853 h 6612305"/>
              <a:gd name="connsiteX3" fmla="*/ 5102726 w 5102726"/>
              <a:gd name="connsiteY3" fmla="*/ 5296663 h 6612305"/>
              <a:gd name="connsiteX4" fmla="*/ 0 w 5102726"/>
              <a:gd name="connsiteY4" fmla="*/ 6612305 h 661230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0 w 5102726"/>
              <a:gd name="connsiteY4" fmla="*/ 6671177 h 6671177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0 w 5102726"/>
              <a:gd name="connsiteY4" fmla="*/ 6671177 h 6671177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1851778 w 5102726"/>
              <a:gd name="connsiteY4" fmla="*/ 6179462 h 6671177"/>
              <a:gd name="connsiteX5" fmla="*/ 0 w 5102726"/>
              <a:gd name="connsiteY5" fmla="*/ 6671177 h 6671177"/>
              <a:gd name="connsiteX0" fmla="*/ 0 w 5102726"/>
              <a:gd name="connsiteY0" fmla="*/ 6671177 h 7101064"/>
              <a:gd name="connsiteX1" fmla="*/ 1524875 w 5102726"/>
              <a:gd name="connsiteY1" fmla="*/ 0 h 7101064"/>
              <a:gd name="connsiteX2" fmla="*/ 2795875 w 5102726"/>
              <a:gd name="connsiteY2" fmla="*/ 301725 h 7101064"/>
              <a:gd name="connsiteX3" fmla="*/ 5102726 w 5102726"/>
              <a:gd name="connsiteY3" fmla="*/ 5355535 h 7101064"/>
              <a:gd name="connsiteX4" fmla="*/ 2044995 w 5102726"/>
              <a:gd name="connsiteY4" fmla="*/ 7101064 h 7101064"/>
              <a:gd name="connsiteX5" fmla="*/ 0 w 5102726"/>
              <a:gd name="connsiteY5" fmla="*/ 6671177 h 7101064"/>
              <a:gd name="connsiteX0" fmla="*/ 0 w 5103472"/>
              <a:gd name="connsiteY0" fmla="*/ 6632446 h 7101064"/>
              <a:gd name="connsiteX1" fmla="*/ 1525621 w 5103472"/>
              <a:gd name="connsiteY1" fmla="*/ 0 h 7101064"/>
              <a:gd name="connsiteX2" fmla="*/ 2796621 w 5103472"/>
              <a:gd name="connsiteY2" fmla="*/ 301725 h 7101064"/>
              <a:gd name="connsiteX3" fmla="*/ 5103472 w 5103472"/>
              <a:gd name="connsiteY3" fmla="*/ 5355535 h 7101064"/>
              <a:gd name="connsiteX4" fmla="*/ 2045741 w 5103472"/>
              <a:gd name="connsiteY4" fmla="*/ 7101064 h 7101064"/>
              <a:gd name="connsiteX5" fmla="*/ 0 w 5103472"/>
              <a:gd name="connsiteY5" fmla="*/ 6632446 h 7101064"/>
              <a:gd name="connsiteX0" fmla="*/ 0 w 5103472"/>
              <a:gd name="connsiteY0" fmla="*/ 6632446 h 7101064"/>
              <a:gd name="connsiteX1" fmla="*/ 1525621 w 5103472"/>
              <a:gd name="connsiteY1" fmla="*/ 0 h 7101064"/>
              <a:gd name="connsiteX2" fmla="*/ 2796621 w 5103472"/>
              <a:gd name="connsiteY2" fmla="*/ 301725 h 7101064"/>
              <a:gd name="connsiteX3" fmla="*/ 5103472 w 5103472"/>
              <a:gd name="connsiteY3" fmla="*/ 5355535 h 7101064"/>
              <a:gd name="connsiteX4" fmla="*/ 2045741 w 5103472"/>
              <a:gd name="connsiteY4" fmla="*/ 7101064 h 7101064"/>
              <a:gd name="connsiteX5" fmla="*/ 0 w 5103472"/>
              <a:gd name="connsiteY5" fmla="*/ 6632446 h 7101064"/>
              <a:gd name="connsiteX0" fmla="*/ 0 w 3890822"/>
              <a:gd name="connsiteY0" fmla="*/ 6632446 h 7101064"/>
              <a:gd name="connsiteX1" fmla="*/ 1525621 w 3890822"/>
              <a:gd name="connsiteY1" fmla="*/ 0 h 7101064"/>
              <a:gd name="connsiteX2" fmla="*/ 2796621 w 3890822"/>
              <a:gd name="connsiteY2" fmla="*/ 301725 h 7101064"/>
              <a:gd name="connsiteX3" fmla="*/ 3890822 w 3890822"/>
              <a:gd name="connsiteY3" fmla="*/ 5096310 h 7101064"/>
              <a:gd name="connsiteX4" fmla="*/ 2045741 w 3890822"/>
              <a:gd name="connsiteY4" fmla="*/ 7101064 h 7101064"/>
              <a:gd name="connsiteX5" fmla="*/ 0 w 3890822"/>
              <a:gd name="connsiteY5" fmla="*/ 6632446 h 7101064"/>
              <a:gd name="connsiteX0" fmla="*/ 0 w 3890822"/>
              <a:gd name="connsiteY0" fmla="*/ 6632446 h 7170449"/>
              <a:gd name="connsiteX1" fmla="*/ 1525621 w 3890822"/>
              <a:gd name="connsiteY1" fmla="*/ 0 h 7170449"/>
              <a:gd name="connsiteX2" fmla="*/ 2796621 w 3890822"/>
              <a:gd name="connsiteY2" fmla="*/ 301725 h 7170449"/>
              <a:gd name="connsiteX3" fmla="*/ 3890822 w 3890822"/>
              <a:gd name="connsiteY3" fmla="*/ 5096310 h 7170449"/>
              <a:gd name="connsiteX4" fmla="*/ 2347854 w 3890822"/>
              <a:gd name="connsiteY4" fmla="*/ 7170449 h 7170449"/>
              <a:gd name="connsiteX5" fmla="*/ 0 w 3890822"/>
              <a:gd name="connsiteY5" fmla="*/ 6632446 h 7170449"/>
              <a:gd name="connsiteX0" fmla="*/ 0 w 3215462"/>
              <a:gd name="connsiteY0" fmla="*/ 6632446 h 7170449"/>
              <a:gd name="connsiteX1" fmla="*/ 1525621 w 3215462"/>
              <a:gd name="connsiteY1" fmla="*/ 0 h 7170449"/>
              <a:gd name="connsiteX2" fmla="*/ 2796621 w 3215462"/>
              <a:gd name="connsiteY2" fmla="*/ 301725 h 7170449"/>
              <a:gd name="connsiteX3" fmla="*/ 3215462 w 3215462"/>
              <a:gd name="connsiteY3" fmla="*/ 4931564 h 7170449"/>
              <a:gd name="connsiteX4" fmla="*/ 2347854 w 3215462"/>
              <a:gd name="connsiteY4" fmla="*/ 7170449 h 7170449"/>
              <a:gd name="connsiteX5" fmla="*/ 0 w 3215462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796621 w 3297856"/>
              <a:gd name="connsiteY2" fmla="*/ 301725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679710 w 3297856"/>
              <a:gd name="connsiteY2" fmla="*/ 265236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505767 w 3297856"/>
              <a:gd name="connsiteY2" fmla="*/ 225288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368444 w 3297856"/>
              <a:gd name="connsiteY2" fmla="*/ 193749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471250 w 3297856"/>
              <a:gd name="connsiteY2" fmla="*/ 207720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7856" h="7170449">
                <a:moveTo>
                  <a:pt x="0" y="6632446"/>
                </a:moveTo>
                <a:cubicBezTo>
                  <a:pt x="306288" y="5316673"/>
                  <a:pt x="1210924" y="1352402"/>
                  <a:pt x="1525621" y="0"/>
                </a:cubicBezTo>
                <a:lnTo>
                  <a:pt x="2471250" y="207720"/>
                </a:lnTo>
                <a:lnTo>
                  <a:pt x="3297856" y="4950489"/>
                </a:lnTo>
                <a:lnTo>
                  <a:pt x="2347854" y="7170449"/>
                </a:lnTo>
                <a:lnTo>
                  <a:pt x="0" y="6632446"/>
                </a:lnTo>
                <a:close/>
              </a:path>
            </a:pathLst>
          </a:custGeom>
          <a:gradFill>
            <a:gsLst>
              <a:gs pos="41000">
                <a:srgbClr val="201747"/>
              </a:gs>
              <a:gs pos="77000">
                <a:srgbClr val="850F89"/>
              </a:gs>
              <a:gs pos="100000">
                <a:srgbClr val="850F89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822" y="6228963"/>
            <a:ext cx="1333503" cy="324063"/>
          </a:xfrm>
          <a:prstGeom prst="rect">
            <a:avLst/>
          </a:prstGeom>
        </p:spPr>
      </p:pic>
      <p:sp>
        <p:nvSpPr>
          <p:cNvPr id="10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086337" y="992039"/>
            <a:ext cx="5229249" cy="1368122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Section Break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086337" y="2413549"/>
            <a:ext cx="5229249" cy="4785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SUB-HEADLINE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788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zoid 11"/>
          <p:cNvSpPr/>
          <p:nvPr userDrawn="1"/>
        </p:nvSpPr>
        <p:spPr>
          <a:xfrm rot="20824102">
            <a:off x="1407996" y="-963734"/>
            <a:ext cx="7971759" cy="4831345"/>
          </a:xfrm>
          <a:custGeom>
            <a:avLst/>
            <a:gdLst>
              <a:gd name="connsiteX0" fmla="*/ 0 w 2108426"/>
              <a:gd name="connsiteY0" fmla="*/ 2149145 h 2149145"/>
              <a:gd name="connsiteX1" fmla="*/ 0 w 2108426"/>
              <a:gd name="connsiteY1" fmla="*/ 0 h 2149145"/>
              <a:gd name="connsiteX2" fmla="*/ 2108426 w 2108426"/>
              <a:gd name="connsiteY2" fmla="*/ 0 h 2149145"/>
              <a:gd name="connsiteX3" fmla="*/ 2108426 w 2108426"/>
              <a:gd name="connsiteY3" fmla="*/ 2149145 h 2149145"/>
              <a:gd name="connsiteX4" fmla="*/ 0 w 2108426"/>
              <a:gd name="connsiteY4" fmla="*/ 2149145 h 2149145"/>
              <a:gd name="connsiteX0" fmla="*/ 0 w 5418892"/>
              <a:gd name="connsiteY0" fmla="*/ 2157611 h 2157611"/>
              <a:gd name="connsiteX1" fmla="*/ 0 w 5418892"/>
              <a:gd name="connsiteY1" fmla="*/ 8466 h 2157611"/>
              <a:gd name="connsiteX2" fmla="*/ 5418892 w 5418892"/>
              <a:gd name="connsiteY2" fmla="*/ 0 h 2157611"/>
              <a:gd name="connsiteX3" fmla="*/ 2108426 w 5418892"/>
              <a:gd name="connsiteY3" fmla="*/ 2157611 h 2157611"/>
              <a:gd name="connsiteX4" fmla="*/ 0 w 5418892"/>
              <a:gd name="connsiteY4" fmla="*/ 2157611 h 2157611"/>
              <a:gd name="connsiteX0" fmla="*/ 0 w 5418892"/>
              <a:gd name="connsiteY0" fmla="*/ 2157611 h 2538611"/>
              <a:gd name="connsiteX1" fmla="*/ 0 w 5418892"/>
              <a:gd name="connsiteY1" fmla="*/ 8466 h 2538611"/>
              <a:gd name="connsiteX2" fmla="*/ 5418892 w 5418892"/>
              <a:gd name="connsiteY2" fmla="*/ 0 h 2538611"/>
              <a:gd name="connsiteX3" fmla="*/ 3657826 w 5418892"/>
              <a:gd name="connsiteY3" fmla="*/ 2538611 h 2538611"/>
              <a:gd name="connsiteX4" fmla="*/ 0 w 5418892"/>
              <a:gd name="connsiteY4" fmla="*/ 2157611 h 2538611"/>
              <a:gd name="connsiteX0" fmla="*/ 0 w 5427359"/>
              <a:gd name="connsiteY0" fmla="*/ 4020277 h 4020277"/>
              <a:gd name="connsiteX1" fmla="*/ 8467 w 5427359"/>
              <a:gd name="connsiteY1" fmla="*/ 8466 h 4020277"/>
              <a:gd name="connsiteX2" fmla="*/ 5427359 w 5427359"/>
              <a:gd name="connsiteY2" fmla="*/ 0 h 4020277"/>
              <a:gd name="connsiteX3" fmla="*/ 3666293 w 5427359"/>
              <a:gd name="connsiteY3" fmla="*/ 2538611 h 4020277"/>
              <a:gd name="connsiteX4" fmla="*/ 0 w 5427359"/>
              <a:gd name="connsiteY4" fmla="*/ 4020277 h 4020277"/>
              <a:gd name="connsiteX0" fmla="*/ 408120 w 5835479"/>
              <a:gd name="connsiteY0" fmla="*/ 7654949 h 7654949"/>
              <a:gd name="connsiteX1" fmla="*/ 14 w 5835479"/>
              <a:gd name="connsiteY1" fmla="*/ 0 h 7654949"/>
              <a:gd name="connsiteX2" fmla="*/ 5835479 w 5835479"/>
              <a:gd name="connsiteY2" fmla="*/ 3634672 h 7654949"/>
              <a:gd name="connsiteX3" fmla="*/ 4074413 w 5835479"/>
              <a:gd name="connsiteY3" fmla="*/ 6173283 h 7654949"/>
              <a:gd name="connsiteX4" fmla="*/ 408120 w 5835479"/>
              <a:gd name="connsiteY4" fmla="*/ 7654949 h 7654949"/>
              <a:gd name="connsiteX0" fmla="*/ 408120 w 4074413"/>
              <a:gd name="connsiteY0" fmla="*/ 7654949 h 7654949"/>
              <a:gd name="connsiteX1" fmla="*/ 14 w 4074413"/>
              <a:gd name="connsiteY1" fmla="*/ 0 h 7654949"/>
              <a:gd name="connsiteX2" fmla="*/ 1014678 w 4074413"/>
              <a:gd name="connsiteY2" fmla="*/ 242853 h 7654949"/>
              <a:gd name="connsiteX3" fmla="*/ 4074413 w 4074413"/>
              <a:gd name="connsiteY3" fmla="*/ 6173283 h 7654949"/>
              <a:gd name="connsiteX4" fmla="*/ 408120 w 4074413"/>
              <a:gd name="connsiteY4" fmla="*/ 7654949 h 7654949"/>
              <a:gd name="connsiteX0" fmla="*/ 408120 w 3321529"/>
              <a:gd name="connsiteY0" fmla="*/ 7654949 h 7654949"/>
              <a:gd name="connsiteX1" fmla="*/ 14 w 3321529"/>
              <a:gd name="connsiteY1" fmla="*/ 0 h 7654949"/>
              <a:gd name="connsiteX2" fmla="*/ 1014678 w 3321529"/>
              <a:gd name="connsiteY2" fmla="*/ 242853 h 7654949"/>
              <a:gd name="connsiteX3" fmla="*/ 3321529 w 3321529"/>
              <a:gd name="connsiteY3" fmla="*/ 5296663 h 7654949"/>
              <a:gd name="connsiteX4" fmla="*/ 408120 w 3321529"/>
              <a:gd name="connsiteY4" fmla="*/ 7654949 h 7654949"/>
              <a:gd name="connsiteX0" fmla="*/ 0 w 5102726"/>
              <a:gd name="connsiteY0" fmla="*/ 6612305 h 6612305"/>
              <a:gd name="connsiteX1" fmla="*/ 1781211 w 5102726"/>
              <a:gd name="connsiteY1" fmla="*/ 0 h 6612305"/>
              <a:gd name="connsiteX2" fmla="*/ 2795875 w 5102726"/>
              <a:gd name="connsiteY2" fmla="*/ 242853 h 6612305"/>
              <a:gd name="connsiteX3" fmla="*/ 5102726 w 5102726"/>
              <a:gd name="connsiteY3" fmla="*/ 5296663 h 6612305"/>
              <a:gd name="connsiteX4" fmla="*/ 0 w 5102726"/>
              <a:gd name="connsiteY4" fmla="*/ 6612305 h 661230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0 w 5102726"/>
              <a:gd name="connsiteY4" fmla="*/ 6671177 h 6671177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0 w 5102726"/>
              <a:gd name="connsiteY4" fmla="*/ 6671177 h 6671177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1851778 w 5102726"/>
              <a:gd name="connsiteY4" fmla="*/ 6179462 h 6671177"/>
              <a:gd name="connsiteX5" fmla="*/ 0 w 5102726"/>
              <a:gd name="connsiteY5" fmla="*/ 6671177 h 6671177"/>
              <a:gd name="connsiteX0" fmla="*/ 0 w 5102726"/>
              <a:gd name="connsiteY0" fmla="*/ 6671177 h 7101064"/>
              <a:gd name="connsiteX1" fmla="*/ 1524875 w 5102726"/>
              <a:gd name="connsiteY1" fmla="*/ 0 h 7101064"/>
              <a:gd name="connsiteX2" fmla="*/ 2795875 w 5102726"/>
              <a:gd name="connsiteY2" fmla="*/ 301725 h 7101064"/>
              <a:gd name="connsiteX3" fmla="*/ 5102726 w 5102726"/>
              <a:gd name="connsiteY3" fmla="*/ 5355535 h 7101064"/>
              <a:gd name="connsiteX4" fmla="*/ 2044995 w 5102726"/>
              <a:gd name="connsiteY4" fmla="*/ 7101064 h 7101064"/>
              <a:gd name="connsiteX5" fmla="*/ 0 w 5102726"/>
              <a:gd name="connsiteY5" fmla="*/ 6671177 h 7101064"/>
              <a:gd name="connsiteX0" fmla="*/ 0 w 5103472"/>
              <a:gd name="connsiteY0" fmla="*/ 6632446 h 7101064"/>
              <a:gd name="connsiteX1" fmla="*/ 1525621 w 5103472"/>
              <a:gd name="connsiteY1" fmla="*/ 0 h 7101064"/>
              <a:gd name="connsiteX2" fmla="*/ 2796621 w 5103472"/>
              <a:gd name="connsiteY2" fmla="*/ 301725 h 7101064"/>
              <a:gd name="connsiteX3" fmla="*/ 5103472 w 5103472"/>
              <a:gd name="connsiteY3" fmla="*/ 5355535 h 7101064"/>
              <a:gd name="connsiteX4" fmla="*/ 2045741 w 5103472"/>
              <a:gd name="connsiteY4" fmla="*/ 7101064 h 7101064"/>
              <a:gd name="connsiteX5" fmla="*/ 0 w 5103472"/>
              <a:gd name="connsiteY5" fmla="*/ 6632446 h 7101064"/>
              <a:gd name="connsiteX0" fmla="*/ 0 w 5103472"/>
              <a:gd name="connsiteY0" fmla="*/ 6632446 h 7101064"/>
              <a:gd name="connsiteX1" fmla="*/ 1525621 w 5103472"/>
              <a:gd name="connsiteY1" fmla="*/ 0 h 7101064"/>
              <a:gd name="connsiteX2" fmla="*/ 2796621 w 5103472"/>
              <a:gd name="connsiteY2" fmla="*/ 301725 h 7101064"/>
              <a:gd name="connsiteX3" fmla="*/ 5103472 w 5103472"/>
              <a:gd name="connsiteY3" fmla="*/ 5355535 h 7101064"/>
              <a:gd name="connsiteX4" fmla="*/ 2045741 w 5103472"/>
              <a:gd name="connsiteY4" fmla="*/ 7101064 h 7101064"/>
              <a:gd name="connsiteX5" fmla="*/ 0 w 5103472"/>
              <a:gd name="connsiteY5" fmla="*/ 6632446 h 7101064"/>
              <a:gd name="connsiteX0" fmla="*/ 0 w 3890822"/>
              <a:gd name="connsiteY0" fmla="*/ 6632446 h 7101064"/>
              <a:gd name="connsiteX1" fmla="*/ 1525621 w 3890822"/>
              <a:gd name="connsiteY1" fmla="*/ 0 h 7101064"/>
              <a:gd name="connsiteX2" fmla="*/ 2796621 w 3890822"/>
              <a:gd name="connsiteY2" fmla="*/ 301725 h 7101064"/>
              <a:gd name="connsiteX3" fmla="*/ 3890822 w 3890822"/>
              <a:gd name="connsiteY3" fmla="*/ 5096310 h 7101064"/>
              <a:gd name="connsiteX4" fmla="*/ 2045741 w 3890822"/>
              <a:gd name="connsiteY4" fmla="*/ 7101064 h 7101064"/>
              <a:gd name="connsiteX5" fmla="*/ 0 w 3890822"/>
              <a:gd name="connsiteY5" fmla="*/ 6632446 h 7101064"/>
              <a:gd name="connsiteX0" fmla="*/ 0 w 3890822"/>
              <a:gd name="connsiteY0" fmla="*/ 6632446 h 7170449"/>
              <a:gd name="connsiteX1" fmla="*/ 1525621 w 3890822"/>
              <a:gd name="connsiteY1" fmla="*/ 0 h 7170449"/>
              <a:gd name="connsiteX2" fmla="*/ 2796621 w 3890822"/>
              <a:gd name="connsiteY2" fmla="*/ 301725 h 7170449"/>
              <a:gd name="connsiteX3" fmla="*/ 3890822 w 3890822"/>
              <a:gd name="connsiteY3" fmla="*/ 5096310 h 7170449"/>
              <a:gd name="connsiteX4" fmla="*/ 2347854 w 3890822"/>
              <a:gd name="connsiteY4" fmla="*/ 7170449 h 7170449"/>
              <a:gd name="connsiteX5" fmla="*/ 0 w 3890822"/>
              <a:gd name="connsiteY5" fmla="*/ 6632446 h 7170449"/>
              <a:gd name="connsiteX0" fmla="*/ 0 w 3215462"/>
              <a:gd name="connsiteY0" fmla="*/ 6632446 h 7170449"/>
              <a:gd name="connsiteX1" fmla="*/ 1525621 w 3215462"/>
              <a:gd name="connsiteY1" fmla="*/ 0 h 7170449"/>
              <a:gd name="connsiteX2" fmla="*/ 2796621 w 3215462"/>
              <a:gd name="connsiteY2" fmla="*/ 301725 h 7170449"/>
              <a:gd name="connsiteX3" fmla="*/ 3215462 w 3215462"/>
              <a:gd name="connsiteY3" fmla="*/ 4931564 h 7170449"/>
              <a:gd name="connsiteX4" fmla="*/ 2347854 w 3215462"/>
              <a:gd name="connsiteY4" fmla="*/ 7170449 h 7170449"/>
              <a:gd name="connsiteX5" fmla="*/ 0 w 3215462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796621 w 3297856"/>
              <a:gd name="connsiteY2" fmla="*/ 301725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679710 w 3297856"/>
              <a:gd name="connsiteY2" fmla="*/ 265236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505767 w 3297856"/>
              <a:gd name="connsiteY2" fmla="*/ 225288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368444 w 3297856"/>
              <a:gd name="connsiteY2" fmla="*/ 193749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471250 w 3297856"/>
              <a:gd name="connsiteY2" fmla="*/ 207720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10261105"/>
              <a:gd name="connsiteY0" fmla="*/ 6424726 h 6962729"/>
              <a:gd name="connsiteX1" fmla="*/ 10261105 w 10261105"/>
              <a:gd name="connsiteY1" fmla="*/ 1773850 h 6962729"/>
              <a:gd name="connsiteX2" fmla="*/ 2471250 w 10261105"/>
              <a:gd name="connsiteY2" fmla="*/ 0 h 6962729"/>
              <a:gd name="connsiteX3" fmla="*/ 3297856 w 10261105"/>
              <a:gd name="connsiteY3" fmla="*/ 4742769 h 6962729"/>
              <a:gd name="connsiteX4" fmla="*/ 2347854 w 10261105"/>
              <a:gd name="connsiteY4" fmla="*/ 6962729 h 6962729"/>
              <a:gd name="connsiteX5" fmla="*/ 0 w 10261105"/>
              <a:gd name="connsiteY5" fmla="*/ 6424726 h 6962729"/>
              <a:gd name="connsiteX0" fmla="*/ 0 w 7913251"/>
              <a:gd name="connsiteY0" fmla="*/ 6962729 h 6962729"/>
              <a:gd name="connsiteX1" fmla="*/ 7913251 w 7913251"/>
              <a:gd name="connsiteY1" fmla="*/ 1773850 h 6962729"/>
              <a:gd name="connsiteX2" fmla="*/ 123396 w 7913251"/>
              <a:gd name="connsiteY2" fmla="*/ 0 h 6962729"/>
              <a:gd name="connsiteX3" fmla="*/ 950002 w 7913251"/>
              <a:gd name="connsiteY3" fmla="*/ 4742769 h 6962729"/>
              <a:gd name="connsiteX4" fmla="*/ 0 w 7913251"/>
              <a:gd name="connsiteY4" fmla="*/ 6962729 h 6962729"/>
              <a:gd name="connsiteX0" fmla="*/ 7198447 w 7789855"/>
              <a:gd name="connsiteY0" fmla="*/ 4300981 h 4742769"/>
              <a:gd name="connsiteX1" fmla="*/ 7789855 w 7789855"/>
              <a:gd name="connsiteY1" fmla="*/ 1773850 h 4742769"/>
              <a:gd name="connsiteX2" fmla="*/ 0 w 7789855"/>
              <a:gd name="connsiteY2" fmla="*/ 0 h 4742769"/>
              <a:gd name="connsiteX3" fmla="*/ 826606 w 7789855"/>
              <a:gd name="connsiteY3" fmla="*/ 4742769 h 4742769"/>
              <a:gd name="connsiteX4" fmla="*/ 7198447 w 7789855"/>
              <a:gd name="connsiteY4" fmla="*/ 4300981 h 4742769"/>
              <a:gd name="connsiteX0" fmla="*/ 7639316 w 7789855"/>
              <a:gd name="connsiteY0" fmla="*/ 4476268 h 4742769"/>
              <a:gd name="connsiteX1" fmla="*/ 7789855 w 7789855"/>
              <a:gd name="connsiteY1" fmla="*/ 1773850 h 4742769"/>
              <a:gd name="connsiteX2" fmla="*/ 0 w 7789855"/>
              <a:gd name="connsiteY2" fmla="*/ 0 h 4742769"/>
              <a:gd name="connsiteX3" fmla="*/ 826606 w 7789855"/>
              <a:gd name="connsiteY3" fmla="*/ 4742769 h 4742769"/>
              <a:gd name="connsiteX4" fmla="*/ 7639316 w 7789855"/>
              <a:gd name="connsiteY4" fmla="*/ 4476268 h 4742769"/>
              <a:gd name="connsiteX0" fmla="*/ 7244365 w 7789855"/>
              <a:gd name="connsiteY0" fmla="*/ 4262170 h 4742769"/>
              <a:gd name="connsiteX1" fmla="*/ 7789855 w 7789855"/>
              <a:gd name="connsiteY1" fmla="*/ 1773850 h 4742769"/>
              <a:gd name="connsiteX2" fmla="*/ 0 w 7789855"/>
              <a:gd name="connsiteY2" fmla="*/ 0 h 4742769"/>
              <a:gd name="connsiteX3" fmla="*/ 826606 w 7789855"/>
              <a:gd name="connsiteY3" fmla="*/ 4742769 h 4742769"/>
              <a:gd name="connsiteX4" fmla="*/ 7244365 w 7789855"/>
              <a:gd name="connsiteY4" fmla="*/ 4262170 h 4742769"/>
              <a:gd name="connsiteX0" fmla="*/ 7244365 w 7789855"/>
              <a:gd name="connsiteY0" fmla="*/ 4262170 h 4730482"/>
              <a:gd name="connsiteX1" fmla="*/ 7789855 w 7789855"/>
              <a:gd name="connsiteY1" fmla="*/ 1773850 h 4730482"/>
              <a:gd name="connsiteX2" fmla="*/ 0 w 7789855"/>
              <a:gd name="connsiteY2" fmla="*/ 0 h 4730482"/>
              <a:gd name="connsiteX3" fmla="*/ 757426 w 7789855"/>
              <a:gd name="connsiteY3" fmla="*/ 4730482 h 4730482"/>
              <a:gd name="connsiteX4" fmla="*/ 7244365 w 7789855"/>
              <a:gd name="connsiteY4" fmla="*/ 4262170 h 4730482"/>
              <a:gd name="connsiteX0" fmla="*/ 7311411 w 7856901"/>
              <a:gd name="connsiteY0" fmla="*/ 4257982 h 4726294"/>
              <a:gd name="connsiteX1" fmla="*/ 7856901 w 7856901"/>
              <a:gd name="connsiteY1" fmla="*/ 1769662 h 4726294"/>
              <a:gd name="connsiteX2" fmla="*/ 0 w 7856901"/>
              <a:gd name="connsiteY2" fmla="*/ 0 h 4726294"/>
              <a:gd name="connsiteX3" fmla="*/ 824472 w 7856901"/>
              <a:gd name="connsiteY3" fmla="*/ 4726294 h 4726294"/>
              <a:gd name="connsiteX4" fmla="*/ 7311411 w 7856901"/>
              <a:gd name="connsiteY4" fmla="*/ 4257982 h 4726294"/>
              <a:gd name="connsiteX0" fmla="*/ 7311411 w 7856901"/>
              <a:gd name="connsiteY0" fmla="*/ 4257982 h 4656337"/>
              <a:gd name="connsiteX1" fmla="*/ 7856901 w 7856901"/>
              <a:gd name="connsiteY1" fmla="*/ 1769662 h 4656337"/>
              <a:gd name="connsiteX2" fmla="*/ 0 w 7856901"/>
              <a:gd name="connsiteY2" fmla="*/ 0 h 4656337"/>
              <a:gd name="connsiteX3" fmla="*/ 850323 w 7856901"/>
              <a:gd name="connsiteY3" fmla="*/ 4656337 h 4656337"/>
              <a:gd name="connsiteX4" fmla="*/ 7311411 w 7856901"/>
              <a:gd name="connsiteY4" fmla="*/ 4257982 h 4656337"/>
              <a:gd name="connsiteX0" fmla="*/ 7311411 w 7856901"/>
              <a:gd name="connsiteY0" fmla="*/ 4257982 h 4727278"/>
              <a:gd name="connsiteX1" fmla="*/ 7856901 w 7856901"/>
              <a:gd name="connsiteY1" fmla="*/ 1769662 h 4727278"/>
              <a:gd name="connsiteX2" fmla="*/ 0 w 7856901"/>
              <a:gd name="connsiteY2" fmla="*/ 0 h 4727278"/>
              <a:gd name="connsiteX3" fmla="*/ 743476 w 7856901"/>
              <a:gd name="connsiteY3" fmla="*/ 4727278 h 4727278"/>
              <a:gd name="connsiteX4" fmla="*/ 7311411 w 7856901"/>
              <a:gd name="connsiteY4" fmla="*/ 4257982 h 4727278"/>
              <a:gd name="connsiteX0" fmla="*/ 7311411 w 7856901"/>
              <a:gd name="connsiteY0" fmla="*/ 4257982 h 4257982"/>
              <a:gd name="connsiteX1" fmla="*/ 7856901 w 7856901"/>
              <a:gd name="connsiteY1" fmla="*/ 1769662 h 4257982"/>
              <a:gd name="connsiteX2" fmla="*/ 0 w 7856901"/>
              <a:gd name="connsiteY2" fmla="*/ 0 h 4257982"/>
              <a:gd name="connsiteX3" fmla="*/ 363024 w 7856901"/>
              <a:gd name="connsiteY3" fmla="*/ 2354212 h 4257982"/>
              <a:gd name="connsiteX4" fmla="*/ 7311411 w 7856901"/>
              <a:gd name="connsiteY4" fmla="*/ 4257982 h 4257982"/>
              <a:gd name="connsiteX0" fmla="*/ 7677675 w 7856901"/>
              <a:gd name="connsiteY0" fmla="*/ 2613897 h 2613897"/>
              <a:gd name="connsiteX1" fmla="*/ 7856901 w 7856901"/>
              <a:gd name="connsiteY1" fmla="*/ 1769662 h 2613897"/>
              <a:gd name="connsiteX2" fmla="*/ 0 w 7856901"/>
              <a:gd name="connsiteY2" fmla="*/ 0 h 2613897"/>
              <a:gd name="connsiteX3" fmla="*/ 363024 w 7856901"/>
              <a:gd name="connsiteY3" fmla="*/ 2354212 h 2613897"/>
              <a:gd name="connsiteX4" fmla="*/ 7677675 w 7856901"/>
              <a:gd name="connsiteY4" fmla="*/ 2613897 h 2613897"/>
              <a:gd name="connsiteX0" fmla="*/ 7677675 w 7856901"/>
              <a:gd name="connsiteY0" fmla="*/ 2613897 h 2613897"/>
              <a:gd name="connsiteX1" fmla="*/ 7856901 w 7856901"/>
              <a:gd name="connsiteY1" fmla="*/ 1769662 h 2613897"/>
              <a:gd name="connsiteX2" fmla="*/ 0 w 7856901"/>
              <a:gd name="connsiteY2" fmla="*/ 0 h 2613897"/>
              <a:gd name="connsiteX3" fmla="*/ 597545 w 7856901"/>
              <a:gd name="connsiteY3" fmla="*/ 2352326 h 2613897"/>
              <a:gd name="connsiteX4" fmla="*/ 7677675 w 7856901"/>
              <a:gd name="connsiteY4" fmla="*/ 2613897 h 2613897"/>
              <a:gd name="connsiteX0" fmla="*/ 7677675 w 7856901"/>
              <a:gd name="connsiteY0" fmla="*/ 2613897 h 2613897"/>
              <a:gd name="connsiteX1" fmla="*/ 7856901 w 7856901"/>
              <a:gd name="connsiteY1" fmla="*/ 1769662 h 2613897"/>
              <a:gd name="connsiteX2" fmla="*/ 0 w 7856901"/>
              <a:gd name="connsiteY2" fmla="*/ 0 h 2613897"/>
              <a:gd name="connsiteX3" fmla="*/ 597545 w 7856901"/>
              <a:gd name="connsiteY3" fmla="*/ 2352326 h 2613897"/>
              <a:gd name="connsiteX4" fmla="*/ 426355 w 7856901"/>
              <a:gd name="connsiteY4" fmla="*/ 2285133 h 2613897"/>
              <a:gd name="connsiteX5" fmla="*/ 7677675 w 7856901"/>
              <a:gd name="connsiteY5" fmla="*/ 2613897 h 2613897"/>
              <a:gd name="connsiteX0" fmla="*/ 7677675 w 7856901"/>
              <a:gd name="connsiteY0" fmla="*/ 2613897 h 2613897"/>
              <a:gd name="connsiteX1" fmla="*/ 7856901 w 7856901"/>
              <a:gd name="connsiteY1" fmla="*/ 1769662 h 2613897"/>
              <a:gd name="connsiteX2" fmla="*/ 0 w 7856901"/>
              <a:gd name="connsiteY2" fmla="*/ 0 h 2613897"/>
              <a:gd name="connsiteX3" fmla="*/ 369454 w 7856901"/>
              <a:gd name="connsiteY3" fmla="*/ 2277641 h 2613897"/>
              <a:gd name="connsiteX4" fmla="*/ 426355 w 7856901"/>
              <a:gd name="connsiteY4" fmla="*/ 2285133 h 2613897"/>
              <a:gd name="connsiteX5" fmla="*/ 7677675 w 7856901"/>
              <a:gd name="connsiteY5" fmla="*/ 2613897 h 2613897"/>
              <a:gd name="connsiteX0" fmla="*/ 7677675 w 7856901"/>
              <a:gd name="connsiteY0" fmla="*/ 2613897 h 3082758"/>
              <a:gd name="connsiteX1" fmla="*/ 7856901 w 7856901"/>
              <a:gd name="connsiteY1" fmla="*/ 1769662 h 3082758"/>
              <a:gd name="connsiteX2" fmla="*/ 0 w 7856901"/>
              <a:gd name="connsiteY2" fmla="*/ 0 h 3082758"/>
              <a:gd name="connsiteX3" fmla="*/ 369454 w 7856901"/>
              <a:gd name="connsiteY3" fmla="*/ 2277641 h 3082758"/>
              <a:gd name="connsiteX4" fmla="*/ 1714666 w 7856901"/>
              <a:gd name="connsiteY4" fmla="*/ 3082752 h 3082758"/>
              <a:gd name="connsiteX5" fmla="*/ 7677675 w 7856901"/>
              <a:gd name="connsiteY5" fmla="*/ 2613897 h 3082758"/>
              <a:gd name="connsiteX0" fmla="*/ 7677675 w 7856901"/>
              <a:gd name="connsiteY0" fmla="*/ 2613897 h 2613897"/>
              <a:gd name="connsiteX1" fmla="*/ 7856901 w 7856901"/>
              <a:gd name="connsiteY1" fmla="*/ 1769662 h 2613897"/>
              <a:gd name="connsiteX2" fmla="*/ 0 w 7856901"/>
              <a:gd name="connsiteY2" fmla="*/ 0 h 2613897"/>
              <a:gd name="connsiteX3" fmla="*/ 369454 w 7856901"/>
              <a:gd name="connsiteY3" fmla="*/ 2277641 h 2613897"/>
              <a:gd name="connsiteX4" fmla="*/ 2274212 w 7856901"/>
              <a:gd name="connsiteY4" fmla="*/ 2441932 h 2613897"/>
              <a:gd name="connsiteX5" fmla="*/ 7677675 w 7856901"/>
              <a:gd name="connsiteY5" fmla="*/ 2613897 h 2613897"/>
              <a:gd name="connsiteX0" fmla="*/ 7677675 w 7856901"/>
              <a:gd name="connsiteY0" fmla="*/ 2613897 h 2613897"/>
              <a:gd name="connsiteX1" fmla="*/ 7856901 w 7856901"/>
              <a:gd name="connsiteY1" fmla="*/ 1769662 h 2613897"/>
              <a:gd name="connsiteX2" fmla="*/ 0 w 7856901"/>
              <a:gd name="connsiteY2" fmla="*/ 0 h 2613897"/>
              <a:gd name="connsiteX3" fmla="*/ 673234 w 7856901"/>
              <a:gd name="connsiteY3" fmla="*/ 2313961 h 2613897"/>
              <a:gd name="connsiteX4" fmla="*/ 2274212 w 7856901"/>
              <a:gd name="connsiteY4" fmla="*/ 2441932 h 2613897"/>
              <a:gd name="connsiteX5" fmla="*/ 7677675 w 7856901"/>
              <a:gd name="connsiteY5" fmla="*/ 2613897 h 2613897"/>
              <a:gd name="connsiteX0" fmla="*/ 7677675 w 7856901"/>
              <a:gd name="connsiteY0" fmla="*/ 2613897 h 2613897"/>
              <a:gd name="connsiteX1" fmla="*/ 7856901 w 7856901"/>
              <a:gd name="connsiteY1" fmla="*/ 1769662 h 2613897"/>
              <a:gd name="connsiteX2" fmla="*/ 0 w 7856901"/>
              <a:gd name="connsiteY2" fmla="*/ 0 h 2613897"/>
              <a:gd name="connsiteX3" fmla="*/ 419966 w 7856901"/>
              <a:gd name="connsiteY3" fmla="*/ 2300392 h 2613897"/>
              <a:gd name="connsiteX4" fmla="*/ 2274212 w 7856901"/>
              <a:gd name="connsiteY4" fmla="*/ 2441932 h 2613897"/>
              <a:gd name="connsiteX5" fmla="*/ 7677675 w 7856901"/>
              <a:gd name="connsiteY5" fmla="*/ 2613897 h 2613897"/>
              <a:gd name="connsiteX0" fmla="*/ 7677675 w 7856901"/>
              <a:gd name="connsiteY0" fmla="*/ 2613897 h 2613897"/>
              <a:gd name="connsiteX1" fmla="*/ 7856901 w 7856901"/>
              <a:gd name="connsiteY1" fmla="*/ 1769662 h 2613897"/>
              <a:gd name="connsiteX2" fmla="*/ 0 w 7856901"/>
              <a:gd name="connsiteY2" fmla="*/ 0 h 2613897"/>
              <a:gd name="connsiteX3" fmla="*/ 419966 w 7856901"/>
              <a:gd name="connsiteY3" fmla="*/ 2300392 h 2613897"/>
              <a:gd name="connsiteX4" fmla="*/ 2274212 w 7856901"/>
              <a:gd name="connsiteY4" fmla="*/ 2441932 h 2613897"/>
              <a:gd name="connsiteX5" fmla="*/ 7677675 w 7856901"/>
              <a:gd name="connsiteY5" fmla="*/ 2613897 h 2613897"/>
              <a:gd name="connsiteX0" fmla="*/ 7677675 w 7856901"/>
              <a:gd name="connsiteY0" fmla="*/ 2613897 h 3340436"/>
              <a:gd name="connsiteX1" fmla="*/ 7856901 w 7856901"/>
              <a:gd name="connsiteY1" fmla="*/ 1769662 h 3340436"/>
              <a:gd name="connsiteX2" fmla="*/ 0 w 7856901"/>
              <a:gd name="connsiteY2" fmla="*/ 0 h 3340436"/>
              <a:gd name="connsiteX3" fmla="*/ 419966 w 7856901"/>
              <a:gd name="connsiteY3" fmla="*/ 2300392 h 3340436"/>
              <a:gd name="connsiteX4" fmla="*/ 2274212 w 7856901"/>
              <a:gd name="connsiteY4" fmla="*/ 2441932 h 3340436"/>
              <a:gd name="connsiteX5" fmla="*/ 7677675 w 7856901"/>
              <a:gd name="connsiteY5" fmla="*/ 2613897 h 3340436"/>
              <a:gd name="connsiteX0" fmla="*/ 7677675 w 7856901"/>
              <a:gd name="connsiteY0" fmla="*/ 2613897 h 3305930"/>
              <a:gd name="connsiteX1" fmla="*/ 7856901 w 7856901"/>
              <a:gd name="connsiteY1" fmla="*/ 1769662 h 3305930"/>
              <a:gd name="connsiteX2" fmla="*/ 0 w 7856901"/>
              <a:gd name="connsiteY2" fmla="*/ 0 h 3305930"/>
              <a:gd name="connsiteX3" fmla="*/ 419966 w 7856901"/>
              <a:gd name="connsiteY3" fmla="*/ 2300392 h 3305930"/>
              <a:gd name="connsiteX4" fmla="*/ 2274212 w 7856901"/>
              <a:gd name="connsiteY4" fmla="*/ 2441932 h 3305930"/>
              <a:gd name="connsiteX5" fmla="*/ 7677675 w 7856901"/>
              <a:gd name="connsiteY5" fmla="*/ 2613897 h 3305930"/>
              <a:gd name="connsiteX0" fmla="*/ 7677675 w 7856901"/>
              <a:gd name="connsiteY0" fmla="*/ 2613897 h 3305930"/>
              <a:gd name="connsiteX1" fmla="*/ 7856901 w 7856901"/>
              <a:gd name="connsiteY1" fmla="*/ 1769662 h 3305930"/>
              <a:gd name="connsiteX2" fmla="*/ 0 w 7856901"/>
              <a:gd name="connsiteY2" fmla="*/ 0 h 3305930"/>
              <a:gd name="connsiteX3" fmla="*/ 419966 w 7856901"/>
              <a:gd name="connsiteY3" fmla="*/ 2300392 h 3305930"/>
              <a:gd name="connsiteX4" fmla="*/ 2274212 w 7856901"/>
              <a:gd name="connsiteY4" fmla="*/ 2441932 h 3305930"/>
              <a:gd name="connsiteX5" fmla="*/ 7677675 w 7856901"/>
              <a:gd name="connsiteY5" fmla="*/ 2613897 h 3305930"/>
              <a:gd name="connsiteX0" fmla="*/ 7677675 w 7856901"/>
              <a:gd name="connsiteY0" fmla="*/ 2613897 h 2668875"/>
              <a:gd name="connsiteX1" fmla="*/ 7856901 w 7856901"/>
              <a:gd name="connsiteY1" fmla="*/ 1769662 h 2668875"/>
              <a:gd name="connsiteX2" fmla="*/ 0 w 7856901"/>
              <a:gd name="connsiteY2" fmla="*/ 0 h 2668875"/>
              <a:gd name="connsiteX3" fmla="*/ 419966 w 7856901"/>
              <a:gd name="connsiteY3" fmla="*/ 2300392 h 2668875"/>
              <a:gd name="connsiteX4" fmla="*/ 7677675 w 7856901"/>
              <a:gd name="connsiteY4" fmla="*/ 2613897 h 2668875"/>
              <a:gd name="connsiteX0" fmla="*/ 7677675 w 7856901"/>
              <a:gd name="connsiteY0" fmla="*/ 2613897 h 2613897"/>
              <a:gd name="connsiteX1" fmla="*/ 7856901 w 7856901"/>
              <a:gd name="connsiteY1" fmla="*/ 1769662 h 2613897"/>
              <a:gd name="connsiteX2" fmla="*/ 0 w 7856901"/>
              <a:gd name="connsiteY2" fmla="*/ 0 h 2613897"/>
              <a:gd name="connsiteX3" fmla="*/ 419966 w 7856901"/>
              <a:gd name="connsiteY3" fmla="*/ 2300392 h 2613897"/>
              <a:gd name="connsiteX4" fmla="*/ 7677675 w 7856901"/>
              <a:gd name="connsiteY4" fmla="*/ 2613897 h 2613897"/>
              <a:gd name="connsiteX0" fmla="*/ 7677675 w 7856901"/>
              <a:gd name="connsiteY0" fmla="*/ 2613897 h 2613897"/>
              <a:gd name="connsiteX1" fmla="*/ 7856901 w 7856901"/>
              <a:gd name="connsiteY1" fmla="*/ 1769662 h 2613897"/>
              <a:gd name="connsiteX2" fmla="*/ 0 w 7856901"/>
              <a:gd name="connsiteY2" fmla="*/ 0 h 2613897"/>
              <a:gd name="connsiteX3" fmla="*/ 618562 w 7856901"/>
              <a:gd name="connsiteY3" fmla="*/ 2212206 h 2613897"/>
              <a:gd name="connsiteX4" fmla="*/ 7677675 w 7856901"/>
              <a:gd name="connsiteY4" fmla="*/ 2613897 h 2613897"/>
              <a:gd name="connsiteX0" fmla="*/ 7677675 w 7856901"/>
              <a:gd name="connsiteY0" fmla="*/ 2613897 h 2613897"/>
              <a:gd name="connsiteX1" fmla="*/ 7856901 w 7856901"/>
              <a:gd name="connsiteY1" fmla="*/ 1769662 h 2613897"/>
              <a:gd name="connsiteX2" fmla="*/ 0 w 7856901"/>
              <a:gd name="connsiteY2" fmla="*/ 0 h 2613897"/>
              <a:gd name="connsiteX3" fmla="*/ 401220 w 7856901"/>
              <a:gd name="connsiteY3" fmla="*/ 2284935 h 2613897"/>
              <a:gd name="connsiteX4" fmla="*/ 7677675 w 7856901"/>
              <a:gd name="connsiteY4" fmla="*/ 2613897 h 2613897"/>
              <a:gd name="connsiteX0" fmla="*/ 7677675 w 7856901"/>
              <a:gd name="connsiteY0" fmla="*/ 2613897 h 4747098"/>
              <a:gd name="connsiteX1" fmla="*/ 7856901 w 7856901"/>
              <a:gd name="connsiteY1" fmla="*/ 1769662 h 4747098"/>
              <a:gd name="connsiteX2" fmla="*/ 0 w 7856901"/>
              <a:gd name="connsiteY2" fmla="*/ 0 h 4747098"/>
              <a:gd name="connsiteX3" fmla="*/ 833077 w 7856901"/>
              <a:gd name="connsiteY3" fmla="*/ 4747098 h 4747098"/>
              <a:gd name="connsiteX4" fmla="*/ 7677675 w 7856901"/>
              <a:gd name="connsiteY4" fmla="*/ 2613897 h 4747098"/>
              <a:gd name="connsiteX0" fmla="*/ 7214386 w 7856901"/>
              <a:gd name="connsiteY0" fmla="*/ 4594068 h 4747098"/>
              <a:gd name="connsiteX1" fmla="*/ 7856901 w 7856901"/>
              <a:gd name="connsiteY1" fmla="*/ 1769662 h 4747098"/>
              <a:gd name="connsiteX2" fmla="*/ 0 w 7856901"/>
              <a:gd name="connsiteY2" fmla="*/ 0 h 4747098"/>
              <a:gd name="connsiteX3" fmla="*/ 833077 w 7856901"/>
              <a:gd name="connsiteY3" fmla="*/ 4747098 h 4747098"/>
              <a:gd name="connsiteX4" fmla="*/ 7214386 w 7856901"/>
              <a:gd name="connsiteY4" fmla="*/ 4594068 h 4747098"/>
              <a:gd name="connsiteX0" fmla="*/ 7218870 w 7861385"/>
              <a:gd name="connsiteY0" fmla="*/ 4612559 h 4765589"/>
              <a:gd name="connsiteX1" fmla="*/ 7861385 w 7861385"/>
              <a:gd name="connsiteY1" fmla="*/ 1788153 h 4765589"/>
              <a:gd name="connsiteX2" fmla="*/ 0 w 7861385"/>
              <a:gd name="connsiteY2" fmla="*/ 0 h 4765589"/>
              <a:gd name="connsiteX3" fmla="*/ 837561 w 7861385"/>
              <a:gd name="connsiteY3" fmla="*/ 4765589 h 4765589"/>
              <a:gd name="connsiteX4" fmla="*/ 7218870 w 7861385"/>
              <a:gd name="connsiteY4" fmla="*/ 4612559 h 4765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1385" h="4765589">
                <a:moveTo>
                  <a:pt x="7218870" y="4612559"/>
                </a:moveTo>
                <a:lnTo>
                  <a:pt x="7861385" y="1788153"/>
                </a:lnTo>
                <a:lnTo>
                  <a:pt x="0" y="0"/>
                </a:lnTo>
                <a:lnTo>
                  <a:pt x="837561" y="4765589"/>
                </a:lnTo>
                <a:lnTo>
                  <a:pt x="7218870" y="4612559"/>
                </a:lnTo>
                <a:close/>
              </a:path>
            </a:pathLst>
          </a:custGeom>
          <a:gradFill flip="none" rotWithShape="1">
            <a:gsLst>
              <a:gs pos="0">
                <a:srgbClr val="201747"/>
              </a:gs>
              <a:gs pos="100000">
                <a:srgbClr val="641D76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 dirty="0">
              <a:solidFill>
                <a:prstClr val="white"/>
              </a:solidFill>
            </a:endParaRPr>
          </a:p>
        </p:txBody>
      </p:sp>
      <p:sp>
        <p:nvSpPr>
          <p:cNvPr id="6" name="Trapezoid 11"/>
          <p:cNvSpPr/>
          <p:nvPr userDrawn="1"/>
        </p:nvSpPr>
        <p:spPr>
          <a:xfrm rot="20824102">
            <a:off x="-748822" y="-133341"/>
            <a:ext cx="3357259" cy="7257864"/>
          </a:xfrm>
          <a:custGeom>
            <a:avLst/>
            <a:gdLst>
              <a:gd name="connsiteX0" fmla="*/ 0 w 2108426"/>
              <a:gd name="connsiteY0" fmla="*/ 2149145 h 2149145"/>
              <a:gd name="connsiteX1" fmla="*/ 0 w 2108426"/>
              <a:gd name="connsiteY1" fmla="*/ 0 h 2149145"/>
              <a:gd name="connsiteX2" fmla="*/ 2108426 w 2108426"/>
              <a:gd name="connsiteY2" fmla="*/ 0 h 2149145"/>
              <a:gd name="connsiteX3" fmla="*/ 2108426 w 2108426"/>
              <a:gd name="connsiteY3" fmla="*/ 2149145 h 2149145"/>
              <a:gd name="connsiteX4" fmla="*/ 0 w 2108426"/>
              <a:gd name="connsiteY4" fmla="*/ 2149145 h 2149145"/>
              <a:gd name="connsiteX0" fmla="*/ 0 w 5418892"/>
              <a:gd name="connsiteY0" fmla="*/ 2157611 h 2157611"/>
              <a:gd name="connsiteX1" fmla="*/ 0 w 5418892"/>
              <a:gd name="connsiteY1" fmla="*/ 8466 h 2157611"/>
              <a:gd name="connsiteX2" fmla="*/ 5418892 w 5418892"/>
              <a:gd name="connsiteY2" fmla="*/ 0 h 2157611"/>
              <a:gd name="connsiteX3" fmla="*/ 2108426 w 5418892"/>
              <a:gd name="connsiteY3" fmla="*/ 2157611 h 2157611"/>
              <a:gd name="connsiteX4" fmla="*/ 0 w 5418892"/>
              <a:gd name="connsiteY4" fmla="*/ 2157611 h 2157611"/>
              <a:gd name="connsiteX0" fmla="*/ 0 w 5418892"/>
              <a:gd name="connsiteY0" fmla="*/ 2157611 h 2538611"/>
              <a:gd name="connsiteX1" fmla="*/ 0 w 5418892"/>
              <a:gd name="connsiteY1" fmla="*/ 8466 h 2538611"/>
              <a:gd name="connsiteX2" fmla="*/ 5418892 w 5418892"/>
              <a:gd name="connsiteY2" fmla="*/ 0 h 2538611"/>
              <a:gd name="connsiteX3" fmla="*/ 3657826 w 5418892"/>
              <a:gd name="connsiteY3" fmla="*/ 2538611 h 2538611"/>
              <a:gd name="connsiteX4" fmla="*/ 0 w 5418892"/>
              <a:gd name="connsiteY4" fmla="*/ 2157611 h 2538611"/>
              <a:gd name="connsiteX0" fmla="*/ 0 w 5427359"/>
              <a:gd name="connsiteY0" fmla="*/ 4020277 h 4020277"/>
              <a:gd name="connsiteX1" fmla="*/ 8467 w 5427359"/>
              <a:gd name="connsiteY1" fmla="*/ 8466 h 4020277"/>
              <a:gd name="connsiteX2" fmla="*/ 5427359 w 5427359"/>
              <a:gd name="connsiteY2" fmla="*/ 0 h 4020277"/>
              <a:gd name="connsiteX3" fmla="*/ 3666293 w 5427359"/>
              <a:gd name="connsiteY3" fmla="*/ 2538611 h 4020277"/>
              <a:gd name="connsiteX4" fmla="*/ 0 w 5427359"/>
              <a:gd name="connsiteY4" fmla="*/ 4020277 h 4020277"/>
              <a:gd name="connsiteX0" fmla="*/ 408120 w 5835479"/>
              <a:gd name="connsiteY0" fmla="*/ 7654949 h 7654949"/>
              <a:gd name="connsiteX1" fmla="*/ 14 w 5835479"/>
              <a:gd name="connsiteY1" fmla="*/ 0 h 7654949"/>
              <a:gd name="connsiteX2" fmla="*/ 5835479 w 5835479"/>
              <a:gd name="connsiteY2" fmla="*/ 3634672 h 7654949"/>
              <a:gd name="connsiteX3" fmla="*/ 4074413 w 5835479"/>
              <a:gd name="connsiteY3" fmla="*/ 6173283 h 7654949"/>
              <a:gd name="connsiteX4" fmla="*/ 408120 w 5835479"/>
              <a:gd name="connsiteY4" fmla="*/ 7654949 h 7654949"/>
              <a:gd name="connsiteX0" fmla="*/ 408120 w 4074413"/>
              <a:gd name="connsiteY0" fmla="*/ 7654949 h 7654949"/>
              <a:gd name="connsiteX1" fmla="*/ 14 w 4074413"/>
              <a:gd name="connsiteY1" fmla="*/ 0 h 7654949"/>
              <a:gd name="connsiteX2" fmla="*/ 1014678 w 4074413"/>
              <a:gd name="connsiteY2" fmla="*/ 242853 h 7654949"/>
              <a:gd name="connsiteX3" fmla="*/ 4074413 w 4074413"/>
              <a:gd name="connsiteY3" fmla="*/ 6173283 h 7654949"/>
              <a:gd name="connsiteX4" fmla="*/ 408120 w 4074413"/>
              <a:gd name="connsiteY4" fmla="*/ 7654949 h 7654949"/>
              <a:gd name="connsiteX0" fmla="*/ 408120 w 3321529"/>
              <a:gd name="connsiteY0" fmla="*/ 7654949 h 7654949"/>
              <a:gd name="connsiteX1" fmla="*/ 14 w 3321529"/>
              <a:gd name="connsiteY1" fmla="*/ 0 h 7654949"/>
              <a:gd name="connsiteX2" fmla="*/ 1014678 w 3321529"/>
              <a:gd name="connsiteY2" fmla="*/ 242853 h 7654949"/>
              <a:gd name="connsiteX3" fmla="*/ 3321529 w 3321529"/>
              <a:gd name="connsiteY3" fmla="*/ 5296663 h 7654949"/>
              <a:gd name="connsiteX4" fmla="*/ 408120 w 3321529"/>
              <a:gd name="connsiteY4" fmla="*/ 7654949 h 7654949"/>
              <a:gd name="connsiteX0" fmla="*/ 0 w 5102726"/>
              <a:gd name="connsiteY0" fmla="*/ 6612305 h 6612305"/>
              <a:gd name="connsiteX1" fmla="*/ 1781211 w 5102726"/>
              <a:gd name="connsiteY1" fmla="*/ 0 h 6612305"/>
              <a:gd name="connsiteX2" fmla="*/ 2795875 w 5102726"/>
              <a:gd name="connsiteY2" fmla="*/ 242853 h 6612305"/>
              <a:gd name="connsiteX3" fmla="*/ 5102726 w 5102726"/>
              <a:gd name="connsiteY3" fmla="*/ 5296663 h 6612305"/>
              <a:gd name="connsiteX4" fmla="*/ 0 w 5102726"/>
              <a:gd name="connsiteY4" fmla="*/ 6612305 h 661230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85895 h 6685895"/>
              <a:gd name="connsiteX1" fmla="*/ 1460790 w 5102726"/>
              <a:gd name="connsiteY1" fmla="*/ 0 h 6685895"/>
              <a:gd name="connsiteX2" fmla="*/ 2795875 w 5102726"/>
              <a:gd name="connsiteY2" fmla="*/ 316443 h 6685895"/>
              <a:gd name="connsiteX3" fmla="*/ 5102726 w 5102726"/>
              <a:gd name="connsiteY3" fmla="*/ 5370253 h 6685895"/>
              <a:gd name="connsiteX4" fmla="*/ 0 w 5102726"/>
              <a:gd name="connsiteY4" fmla="*/ 6685895 h 6685895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0 w 5102726"/>
              <a:gd name="connsiteY4" fmla="*/ 6671177 h 6671177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0 w 5102726"/>
              <a:gd name="connsiteY4" fmla="*/ 6671177 h 6671177"/>
              <a:gd name="connsiteX0" fmla="*/ 0 w 5102726"/>
              <a:gd name="connsiteY0" fmla="*/ 6671177 h 6671177"/>
              <a:gd name="connsiteX1" fmla="*/ 1524875 w 5102726"/>
              <a:gd name="connsiteY1" fmla="*/ 0 h 6671177"/>
              <a:gd name="connsiteX2" fmla="*/ 2795875 w 5102726"/>
              <a:gd name="connsiteY2" fmla="*/ 301725 h 6671177"/>
              <a:gd name="connsiteX3" fmla="*/ 5102726 w 5102726"/>
              <a:gd name="connsiteY3" fmla="*/ 5355535 h 6671177"/>
              <a:gd name="connsiteX4" fmla="*/ 1851778 w 5102726"/>
              <a:gd name="connsiteY4" fmla="*/ 6179462 h 6671177"/>
              <a:gd name="connsiteX5" fmla="*/ 0 w 5102726"/>
              <a:gd name="connsiteY5" fmla="*/ 6671177 h 6671177"/>
              <a:gd name="connsiteX0" fmla="*/ 0 w 5102726"/>
              <a:gd name="connsiteY0" fmla="*/ 6671177 h 7101064"/>
              <a:gd name="connsiteX1" fmla="*/ 1524875 w 5102726"/>
              <a:gd name="connsiteY1" fmla="*/ 0 h 7101064"/>
              <a:gd name="connsiteX2" fmla="*/ 2795875 w 5102726"/>
              <a:gd name="connsiteY2" fmla="*/ 301725 h 7101064"/>
              <a:gd name="connsiteX3" fmla="*/ 5102726 w 5102726"/>
              <a:gd name="connsiteY3" fmla="*/ 5355535 h 7101064"/>
              <a:gd name="connsiteX4" fmla="*/ 2044995 w 5102726"/>
              <a:gd name="connsiteY4" fmla="*/ 7101064 h 7101064"/>
              <a:gd name="connsiteX5" fmla="*/ 0 w 5102726"/>
              <a:gd name="connsiteY5" fmla="*/ 6671177 h 7101064"/>
              <a:gd name="connsiteX0" fmla="*/ 0 w 5103472"/>
              <a:gd name="connsiteY0" fmla="*/ 6632446 h 7101064"/>
              <a:gd name="connsiteX1" fmla="*/ 1525621 w 5103472"/>
              <a:gd name="connsiteY1" fmla="*/ 0 h 7101064"/>
              <a:gd name="connsiteX2" fmla="*/ 2796621 w 5103472"/>
              <a:gd name="connsiteY2" fmla="*/ 301725 h 7101064"/>
              <a:gd name="connsiteX3" fmla="*/ 5103472 w 5103472"/>
              <a:gd name="connsiteY3" fmla="*/ 5355535 h 7101064"/>
              <a:gd name="connsiteX4" fmla="*/ 2045741 w 5103472"/>
              <a:gd name="connsiteY4" fmla="*/ 7101064 h 7101064"/>
              <a:gd name="connsiteX5" fmla="*/ 0 w 5103472"/>
              <a:gd name="connsiteY5" fmla="*/ 6632446 h 7101064"/>
              <a:gd name="connsiteX0" fmla="*/ 0 w 5103472"/>
              <a:gd name="connsiteY0" fmla="*/ 6632446 h 7101064"/>
              <a:gd name="connsiteX1" fmla="*/ 1525621 w 5103472"/>
              <a:gd name="connsiteY1" fmla="*/ 0 h 7101064"/>
              <a:gd name="connsiteX2" fmla="*/ 2796621 w 5103472"/>
              <a:gd name="connsiteY2" fmla="*/ 301725 h 7101064"/>
              <a:gd name="connsiteX3" fmla="*/ 5103472 w 5103472"/>
              <a:gd name="connsiteY3" fmla="*/ 5355535 h 7101064"/>
              <a:gd name="connsiteX4" fmla="*/ 2045741 w 5103472"/>
              <a:gd name="connsiteY4" fmla="*/ 7101064 h 7101064"/>
              <a:gd name="connsiteX5" fmla="*/ 0 w 5103472"/>
              <a:gd name="connsiteY5" fmla="*/ 6632446 h 7101064"/>
              <a:gd name="connsiteX0" fmla="*/ 0 w 3890822"/>
              <a:gd name="connsiteY0" fmla="*/ 6632446 h 7101064"/>
              <a:gd name="connsiteX1" fmla="*/ 1525621 w 3890822"/>
              <a:gd name="connsiteY1" fmla="*/ 0 h 7101064"/>
              <a:gd name="connsiteX2" fmla="*/ 2796621 w 3890822"/>
              <a:gd name="connsiteY2" fmla="*/ 301725 h 7101064"/>
              <a:gd name="connsiteX3" fmla="*/ 3890822 w 3890822"/>
              <a:gd name="connsiteY3" fmla="*/ 5096310 h 7101064"/>
              <a:gd name="connsiteX4" fmla="*/ 2045741 w 3890822"/>
              <a:gd name="connsiteY4" fmla="*/ 7101064 h 7101064"/>
              <a:gd name="connsiteX5" fmla="*/ 0 w 3890822"/>
              <a:gd name="connsiteY5" fmla="*/ 6632446 h 7101064"/>
              <a:gd name="connsiteX0" fmla="*/ 0 w 3890822"/>
              <a:gd name="connsiteY0" fmla="*/ 6632446 h 7170449"/>
              <a:gd name="connsiteX1" fmla="*/ 1525621 w 3890822"/>
              <a:gd name="connsiteY1" fmla="*/ 0 h 7170449"/>
              <a:gd name="connsiteX2" fmla="*/ 2796621 w 3890822"/>
              <a:gd name="connsiteY2" fmla="*/ 301725 h 7170449"/>
              <a:gd name="connsiteX3" fmla="*/ 3890822 w 3890822"/>
              <a:gd name="connsiteY3" fmla="*/ 5096310 h 7170449"/>
              <a:gd name="connsiteX4" fmla="*/ 2347854 w 3890822"/>
              <a:gd name="connsiteY4" fmla="*/ 7170449 h 7170449"/>
              <a:gd name="connsiteX5" fmla="*/ 0 w 3890822"/>
              <a:gd name="connsiteY5" fmla="*/ 6632446 h 7170449"/>
              <a:gd name="connsiteX0" fmla="*/ 0 w 3215462"/>
              <a:gd name="connsiteY0" fmla="*/ 6632446 h 7170449"/>
              <a:gd name="connsiteX1" fmla="*/ 1525621 w 3215462"/>
              <a:gd name="connsiteY1" fmla="*/ 0 h 7170449"/>
              <a:gd name="connsiteX2" fmla="*/ 2796621 w 3215462"/>
              <a:gd name="connsiteY2" fmla="*/ 301725 h 7170449"/>
              <a:gd name="connsiteX3" fmla="*/ 3215462 w 3215462"/>
              <a:gd name="connsiteY3" fmla="*/ 4931564 h 7170449"/>
              <a:gd name="connsiteX4" fmla="*/ 2347854 w 3215462"/>
              <a:gd name="connsiteY4" fmla="*/ 7170449 h 7170449"/>
              <a:gd name="connsiteX5" fmla="*/ 0 w 3215462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796621 w 3297856"/>
              <a:gd name="connsiteY2" fmla="*/ 301725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679710 w 3297856"/>
              <a:gd name="connsiteY2" fmla="*/ 265236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505767 w 3297856"/>
              <a:gd name="connsiteY2" fmla="*/ 225288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368444 w 3297856"/>
              <a:gd name="connsiteY2" fmla="*/ 193749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471250 w 3297856"/>
              <a:gd name="connsiteY2" fmla="*/ 207720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3297856"/>
              <a:gd name="connsiteY0" fmla="*/ 6632446 h 7170449"/>
              <a:gd name="connsiteX1" fmla="*/ 1525621 w 3297856"/>
              <a:gd name="connsiteY1" fmla="*/ 0 h 7170449"/>
              <a:gd name="connsiteX2" fmla="*/ 2476812 w 3297856"/>
              <a:gd name="connsiteY2" fmla="*/ 226135 h 7170449"/>
              <a:gd name="connsiteX3" fmla="*/ 3297856 w 3297856"/>
              <a:gd name="connsiteY3" fmla="*/ 4950489 h 7170449"/>
              <a:gd name="connsiteX4" fmla="*/ 2347854 w 3297856"/>
              <a:gd name="connsiteY4" fmla="*/ 7170449 h 7170449"/>
              <a:gd name="connsiteX5" fmla="*/ 0 w 3297856"/>
              <a:gd name="connsiteY5" fmla="*/ 6632446 h 7170449"/>
              <a:gd name="connsiteX0" fmla="*/ 0 w 2887207"/>
              <a:gd name="connsiteY0" fmla="*/ 6632446 h 7170449"/>
              <a:gd name="connsiteX1" fmla="*/ 1525621 w 2887207"/>
              <a:gd name="connsiteY1" fmla="*/ 0 h 7170449"/>
              <a:gd name="connsiteX2" fmla="*/ 2476812 w 2887207"/>
              <a:gd name="connsiteY2" fmla="*/ 226135 h 7170449"/>
              <a:gd name="connsiteX3" fmla="*/ 2887207 w 2887207"/>
              <a:gd name="connsiteY3" fmla="*/ 2514739 h 7170449"/>
              <a:gd name="connsiteX4" fmla="*/ 2347854 w 2887207"/>
              <a:gd name="connsiteY4" fmla="*/ 7170449 h 7170449"/>
              <a:gd name="connsiteX5" fmla="*/ 0 w 2887207"/>
              <a:gd name="connsiteY5" fmla="*/ 6632446 h 7170449"/>
              <a:gd name="connsiteX0" fmla="*/ 0 w 2887207"/>
              <a:gd name="connsiteY0" fmla="*/ 6632446 h 6778914"/>
              <a:gd name="connsiteX1" fmla="*/ 1525621 w 2887207"/>
              <a:gd name="connsiteY1" fmla="*/ 0 h 6778914"/>
              <a:gd name="connsiteX2" fmla="*/ 2476812 w 2887207"/>
              <a:gd name="connsiteY2" fmla="*/ 226135 h 6778914"/>
              <a:gd name="connsiteX3" fmla="*/ 2887207 w 2887207"/>
              <a:gd name="connsiteY3" fmla="*/ 2514739 h 6778914"/>
              <a:gd name="connsiteX4" fmla="*/ 643059 w 2887207"/>
              <a:gd name="connsiteY4" fmla="*/ 6778914 h 6778914"/>
              <a:gd name="connsiteX5" fmla="*/ 0 w 2887207"/>
              <a:gd name="connsiteY5" fmla="*/ 6632446 h 6778914"/>
              <a:gd name="connsiteX0" fmla="*/ 0 w 3310776"/>
              <a:gd name="connsiteY0" fmla="*/ 6632446 h 6778914"/>
              <a:gd name="connsiteX1" fmla="*/ 1525621 w 3310776"/>
              <a:gd name="connsiteY1" fmla="*/ 0 h 6778914"/>
              <a:gd name="connsiteX2" fmla="*/ 2476812 w 3310776"/>
              <a:gd name="connsiteY2" fmla="*/ 226135 h 6778914"/>
              <a:gd name="connsiteX3" fmla="*/ 3310776 w 3310776"/>
              <a:gd name="connsiteY3" fmla="*/ 5004157 h 6778914"/>
              <a:gd name="connsiteX4" fmla="*/ 643059 w 3310776"/>
              <a:gd name="connsiteY4" fmla="*/ 6778914 h 6778914"/>
              <a:gd name="connsiteX5" fmla="*/ 0 w 3310776"/>
              <a:gd name="connsiteY5" fmla="*/ 6632446 h 6778914"/>
              <a:gd name="connsiteX0" fmla="*/ 0 w 3310776"/>
              <a:gd name="connsiteY0" fmla="*/ 6632446 h 7159081"/>
              <a:gd name="connsiteX1" fmla="*/ 1525621 w 3310776"/>
              <a:gd name="connsiteY1" fmla="*/ 0 h 7159081"/>
              <a:gd name="connsiteX2" fmla="*/ 2476812 w 3310776"/>
              <a:gd name="connsiteY2" fmla="*/ 226135 h 7159081"/>
              <a:gd name="connsiteX3" fmla="*/ 3310776 w 3310776"/>
              <a:gd name="connsiteY3" fmla="*/ 5004157 h 7159081"/>
              <a:gd name="connsiteX4" fmla="*/ 2336371 w 3310776"/>
              <a:gd name="connsiteY4" fmla="*/ 7159081 h 7159081"/>
              <a:gd name="connsiteX5" fmla="*/ 0 w 3310776"/>
              <a:gd name="connsiteY5" fmla="*/ 6632446 h 7159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10776" h="7159081">
                <a:moveTo>
                  <a:pt x="0" y="6632446"/>
                </a:moveTo>
                <a:cubicBezTo>
                  <a:pt x="306288" y="5316673"/>
                  <a:pt x="1210924" y="1352402"/>
                  <a:pt x="1525621" y="0"/>
                </a:cubicBezTo>
                <a:lnTo>
                  <a:pt x="2476812" y="226135"/>
                </a:lnTo>
                <a:lnTo>
                  <a:pt x="3310776" y="5004157"/>
                </a:lnTo>
                <a:lnTo>
                  <a:pt x="2336371" y="7159081"/>
                </a:lnTo>
                <a:lnTo>
                  <a:pt x="0" y="6632446"/>
                </a:lnTo>
                <a:close/>
              </a:path>
            </a:pathLst>
          </a:custGeom>
          <a:gradFill>
            <a:gsLst>
              <a:gs pos="26000">
                <a:srgbClr val="201747"/>
              </a:gs>
              <a:gs pos="78000">
                <a:srgbClr val="850F89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 dirty="0">
              <a:solidFill>
                <a:prstClr val="white"/>
              </a:solidFill>
            </a:endParaRPr>
          </a:p>
        </p:txBody>
      </p:sp>
      <p:sp>
        <p:nvSpPr>
          <p:cNvPr id="7" name="Freeform 6"/>
          <p:cNvSpPr/>
          <p:nvPr userDrawn="1"/>
        </p:nvSpPr>
        <p:spPr>
          <a:xfrm>
            <a:off x="2423886" y="2910114"/>
            <a:ext cx="6720114" cy="3955143"/>
          </a:xfrm>
          <a:custGeom>
            <a:avLst/>
            <a:gdLst>
              <a:gd name="connsiteX0" fmla="*/ 7257 w 6720114"/>
              <a:gd name="connsiteY0" fmla="*/ 3947886 h 3955143"/>
              <a:gd name="connsiteX1" fmla="*/ 442685 w 6720114"/>
              <a:gd name="connsiteY1" fmla="*/ 1567543 h 3955143"/>
              <a:gd name="connsiteX2" fmla="*/ 6720114 w 6720114"/>
              <a:gd name="connsiteY2" fmla="*/ 0 h 3955143"/>
              <a:gd name="connsiteX3" fmla="*/ 6720114 w 6720114"/>
              <a:gd name="connsiteY3" fmla="*/ 3955143 h 3955143"/>
              <a:gd name="connsiteX4" fmla="*/ 0 w 6720114"/>
              <a:gd name="connsiteY4" fmla="*/ 3955143 h 3955143"/>
              <a:gd name="connsiteX5" fmla="*/ 7257 w 6720114"/>
              <a:gd name="connsiteY5" fmla="*/ 3947886 h 395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20114" h="3955143">
                <a:moveTo>
                  <a:pt x="7257" y="3947886"/>
                </a:moveTo>
                <a:lnTo>
                  <a:pt x="442685" y="1567543"/>
                </a:lnTo>
                <a:lnTo>
                  <a:pt x="6720114" y="0"/>
                </a:lnTo>
                <a:lnTo>
                  <a:pt x="6720114" y="3955143"/>
                </a:lnTo>
                <a:lnTo>
                  <a:pt x="0" y="3955143"/>
                </a:lnTo>
                <a:lnTo>
                  <a:pt x="7257" y="3947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pic>
        <p:nvPicPr>
          <p:cNvPr id="8" name="Picture 2" descr="C:\Users\townsendjay\Desktop\Leidos_logo_collection\Leidos_logo_rgb.w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4879" y="6111876"/>
            <a:ext cx="1676400" cy="48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83152" y="4463916"/>
            <a:ext cx="5229249" cy="914399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400"/>
              </a:lnSpc>
              <a:buNone/>
              <a:defRPr sz="2800" b="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Headline here in sentence case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3152" y="5397122"/>
            <a:ext cx="5229249" cy="4785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SUB-HEADLINE HERE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483152" y="5915278"/>
            <a:ext cx="5229249" cy="4785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buNone/>
              <a:defRPr sz="1100" b="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Presenter Name Here</a:t>
            </a:r>
          </a:p>
          <a:p>
            <a:pPr lvl="0"/>
            <a:r>
              <a:rPr lang="en-US" dirty="0" smtClean="0"/>
              <a:t>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650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157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586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D434-6EEB-411D-9483-062FEB32E323}" type="datetime1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AB8CB-9D91-4598-9595-77705C5C3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99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90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4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69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57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32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8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55F3B-3A83-4A52-8C5E-9F5F538AFF0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B1852-90B1-4F60-8934-7E4D7B34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9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30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2800" kern="1200" baseline="0">
          <a:solidFill>
            <a:schemeClr val="accent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Avenir LT Std 35 Light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venir LT Std 35 Light" pitchFamily="34" charset="0"/>
        <a:buChar char="&gt;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›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are we working 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62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Title 1"/>
          <p:cNvSpPr txBox="1">
            <a:spLocks/>
          </p:cNvSpPr>
          <p:nvPr/>
        </p:nvSpPr>
        <p:spPr bwMode="auto">
          <a:xfrm>
            <a:off x="198835" y="398256"/>
            <a:ext cx="894516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100" dirty="0">
                <a:solidFill>
                  <a:srgbClr val="002060"/>
                </a:solidFill>
                <a:latin typeface="Arial"/>
                <a:cs typeface="Arial" panose="020B0604020202020204" pitchFamily="34" charset="0"/>
              </a:rPr>
              <a:t>ERAM System Release Schedule Scorecard </a:t>
            </a:r>
          </a:p>
        </p:txBody>
      </p:sp>
      <p:grpSp>
        <p:nvGrpSpPr>
          <p:cNvPr id="122884" name="Group 8"/>
          <p:cNvGrpSpPr>
            <a:grpSpLocks/>
          </p:cNvGrpSpPr>
          <p:nvPr/>
        </p:nvGrpSpPr>
        <p:grpSpPr bwMode="auto">
          <a:xfrm>
            <a:off x="6581046" y="5278256"/>
            <a:ext cx="1197466" cy="899161"/>
            <a:chOff x="7379801" y="4714875"/>
            <a:chExt cx="1595477" cy="1199218"/>
          </a:xfrm>
        </p:grpSpPr>
        <p:sp>
          <p:nvSpPr>
            <p:cNvPr id="10" name="TextBox 9"/>
            <p:cNvSpPr txBox="1"/>
            <p:nvPr/>
          </p:nvSpPr>
          <p:spPr>
            <a:xfrm>
              <a:off x="7584441" y="4714875"/>
              <a:ext cx="1390837" cy="94411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685800">
                <a:lnSpc>
                  <a:spcPts val="1163"/>
                </a:lnSpc>
                <a:defRPr/>
              </a:pPr>
              <a:r>
                <a:rPr lang="en-US" sz="9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= Complete</a:t>
              </a:r>
            </a:p>
            <a:p>
              <a:pPr defTabSz="685800">
                <a:lnSpc>
                  <a:spcPts val="1163"/>
                </a:lnSpc>
                <a:defRPr/>
              </a:pPr>
              <a:r>
                <a:rPr lang="en-US" sz="9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= Planned</a:t>
              </a:r>
            </a:p>
            <a:p>
              <a:pPr defTabSz="685800">
                <a:lnSpc>
                  <a:spcPts val="1163"/>
                </a:lnSpc>
                <a:defRPr/>
              </a:pPr>
              <a:r>
                <a:rPr lang="en-US" sz="9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= At Risk</a:t>
              </a:r>
            </a:p>
            <a:p>
              <a:pPr defTabSz="685800">
                <a:lnSpc>
                  <a:spcPts val="1163"/>
                </a:lnSpc>
                <a:defRPr/>
              </a:pPr>
              <a:r>
                <a:rPr lang="en-US" sz="9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= Schedule Impact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7379801" y="4772040"/>
              <a:ext cx="228436" cy="492581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 defTabSz="685800" fontAlgn="base">
                <a:spcBef>
                  <a:spcPct val="50000"/>
                </a:spcBef>
                <a:spcAft>
                  <a:spcPct val="0"/>
                </a:spcAft>
                <a:buFontTx/>
                <a:buChar char="•"/>
                <a:defRPr/>
              </a:pPr>
              <a:endParaRPr lang="en-US" kern="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7379801" y="4986414"/>
              <a:ext cx="228436" cy="49258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 defTabSz="685800" fontAlgn="base">
                <a:spcBef>
                  <a:spcPct val="50000"/>
                </a:spcBef>
                <a:spcAft>
                  <a:spcPct val="0"/>
                </a:spcAft>
                <a:buFontTx/>
                <a:buChar char="•"/>
                <a:defRPr/>
              </a:pPr>
              <a:endParaRPr lang="en-US" kern="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7379801" y="5191260"/>
              <a:ext cx="228436" cy="49258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 defTabSz="685800" fontAlgn="base">
                <a:spcBef>
                  <a:spcPct val="50000"/>
                </a:spcBef>
                <a:spcAft>
                  <a:spcPct val="0"/>
                </a:spcAft>
                <a:buFontTx/>
                <a:buChar char="•"/>
                <a:defRPr/>
              </a:pPr>
              <a:endParaRPr lang="en-US" kern="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7379801" y="5421512"/>
              <a:ext cx="228436" cy="492581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 defTabSz="685800" fontAlgn="base">
                <a:spcBef>
                  <a:spcPct val="50000"/>
                </a:spcBef>
                <a:spcAft>
                  <a:spcPct val="0"/>
                </a:spcAft>
                <a:buFontTx/>
                <a:buChar char="•"/>
                <a:defRPr/>
              </a:pPr>
              <a:endParaRPr lang="en-US" kern="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47913"/>
              </p:ext>
            </p:extLst>
          </p:nvPr>
        </p:nvGraphicFramePr>
        <p:xfrm>
          <a:off x="600255" y="1186963"/>
          <a:ext cx="7550213" cy="3715101"/>
        </p:xfrm>
        <a:graphic>
          <a:graphicData uri="http://schemas.openxmlformats.org/drawingml/2006/table">
            <a:tbl>
              <a:tblPr/>
              <a:tblGrid>
                <a:gridCol w="1241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1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8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95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56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ERAM Releases</a:t>
                      </a:r>
                    </a:p>
                  </a:txBody>
                  <a:tcPr marL="7145" marR="7145" marT="71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Key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Site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Ship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National Ship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Primary Content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6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EAE300</a:t>
                      </a:r>
                    </a:p>
                  </a:txBody>
                  <a:tcPr marL="64300" marR="7145" marT="71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EAE3005l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-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10/2/19</a:t>
                      </a:r>
                    </a:p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EAE3005m - 10/25/19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EAE3005n</a:t>
                      </a:r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 - 11/25/19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ERAM/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DataComm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ERs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35906"/>
                  </a:ext>
                </a:extLst>
              </a:tr>
              <a:tr h="27692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EAE301</a:t>
                      </a:r>
                    </a:p>
                  </a:txBody>
                  <a:tcPr marL="64300" marR="7145" marT="71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N/A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1/24/20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TR2 Field Fix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541199"/>
                  </a:ext>
                </a:extLst>
              </a:tr>
              <a:tr h="202459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EAE302</a:t>
                      </a:r>
                    </a:p>
                  </a:txBody>
                  <a:tcPr marL="64300" marR="7145" marT="71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N/A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EAE30201 - 02/19/20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DC/TR2 Field Fix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979964"/>
                  </a:ext>
                </a:extLst>
              </a:tr>
              <a:tr h="207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EAE30204 </a:t>
                      </a:r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Target</a:t>
                      </a:r>
                      <a:r>
                        <a:rPr lang="en-US" sz="11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 Site – </a:t>
                      </a:r>
                      <a:r>
                        <a:rPr lang="en-US" sz="11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5/4/20</a:t>
                      </a:r>
                      <a:endParaRPr lang="en-US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EAE30204 </a:t>
                      </a:r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– </a:t>
                      </a:r>
                      <a:r>
                        <a:rPr lang="en-US" sz="11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6/4/20</a:t>
                      </a:r>
                      <a:endParaRPr lang="en-US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AIM</a:t>
                      </a:r>
                      <a:r>
                        <a:rPr lang="en-US" sz="11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 process/SAA issue</a:t>
                      </a:r>
                      <a:endParaRPr lang="en-US" sz="1100" b="0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001724"/>
                  </a:ext>
                </a:extLst>
              </a:tr>
              <a:tr h="202459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EAE310</a:t>
                      </a:r>
                    </a:p>
                  </a:txBody>
                  <a:tcPr marL="64300" marR="7145" marT="71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EAE3100e - 2/26/20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SBA/Data </a:t>
                      </a: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Comm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ERs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288768"/>
                  </a:ext>
                </a:extLst>
              </a:tr>
              <a:tr h="2024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EAE3100g</a:t>
                      </a:r>
                      <a:r>
                        <a:rPr lang="en-US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– </a:t>
                      </a:r>
                      <a:r>
                        <a:rPr lang="en-US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TBD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TBD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776523"/>
                  </a:ext>
                </a:extLst>
              </a:tr>
              <a:tr h="26178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EAE320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300" marR="7145" marT="71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5/28/20 *Working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N/A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TR2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Trackball – TTL only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390475"/>
                  </a:ext>
                </a:extLst>
              </a:tr>
              <a:tr h="3966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EAE330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300" marR="7145" marT="71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8/xx/20 *Working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TBD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TR2 Off Angle Viewing, Active Borders, &amp; Trackball fixes</a:t>
                      </a:r>
                      <a:endParaRPr lang="en-US" sz="11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599465"/>
                  </a:ext>
                </a:extLst>
              </a:tr>
              <a:tr h="26178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EAE410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300" marR="7145" marT="71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11/5/20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1/5/21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NAV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Canada / DC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767572"/>
                  </a:ext>
                </a:extLst>
              </a:tr>
              <a:tr h="27692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EAF100</a:t>
                      </a:r>
                    </a:p>
                  </a:txBody>
                  <a:tcPr marL="64300" marR="7145" marT="71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2/18/21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4/20/21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DC Full Services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428968"/>
                  </a:ext>
                </a:extLst>
              </a:tr>
              <a:tr h="27692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EAF110</a:t>
                      </a:r>
                    </a:p>
                  </a:txBody>
                  <a:tcPr marL="64300" marR="7145" marT="71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6/24/21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8/24/21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DC Full Services IOC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02109"/>
                  </a:ext>
                </a:extLst>
              </a:tr>
              <a:tr h="3966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EAF200</a:t>
                      </a:r>
                    </a:p>
                  </a:txBody>
                  <a:tcPr marL="64300" marR="7145" marT="71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10/7/21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12/7/21</a:t>
                      </a: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DC Full Services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Waterfall/NAV Canada Automated </a:t>
                      </a:r>
                      <a:r>
                        <a:rPr lang="en-US" sz="11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HandOff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5" marR="714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049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208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Box 188"/>
          <p:cNvSpPr txBox="1"/>
          <p:nvPr/>
        </p:nvSpPr>
        <p:spPr>
          <a:xfrm>
            <a:off x="4876800" y="2145268"/>
            <a:ext cx="1154203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I&amp;T (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A.Borders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&amp; R-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Pos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Trackball)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83" name="Rectangle 282"/>
          <p:cNvSpPr/>
          <p:nvPr/>
        </p:nvSpPr>
        <p:spPr>
          <a:xfrm>
            <a:off x="2362200" y="5486400"/>
            <a:ext cx="6697820" cy="12192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4" name="Rectangle 283"/>
          <p:cNvSpPr/>
          <p:nvPr/>
        </p:nvSpPr>
        <p:spPr>
          <a:xfrm>
            <a:off x="4419600" y="2539779"/>
            <a:ext cx="522188" cy="39372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0" name="Rectangle 249"/>
          <p:cNvSpPr/>
          <p:nvPr/>
        </p:nvSpPr>
        <p:spPr>
          <a:xfrm>
            <a:off x="3505200" y="3743238"/>
            <a:ext cx="522188" cy="27292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9" name="TextBox 258"/>
          <p:cNvSpPr txBox="1"/>
          <p:nvPr/>
        </p:nvSpPr>
        <p:spPr>
          <a:xfrm>
            <a:off x="4876800" y="1676400"/>
            <a:ext cx="1154203" cy="2308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SW Updates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57" name="TextBox 256"/>
          <p:cNvSpPr txBox="1"/>
          <p:nvPr/>
        </p:nvSpPr>
        <p:spPr>
          <a:xfrm>
            <a:off x="4191000" y="1445568"/>
            <a:ext cx="1600199" cy="2308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SE PRED Updates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Parallelogram 7"/>
          <p:cNvSpPr/>
          <p:nvPr/>
        </p:nvSpPr>
        <p:spPr>
          <a:xfrm>
            <a:off x="3625102" y="2521297"/>
            <a:ext cx="969315" cy="961073"/>
          </a:xfrm>
          <a:prstGeom prst="parallelogram">
            <a:avLst>
              <a:gd name="adj" fmla="val 37043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1447796" y="5941368"/>
            <a:ext cx="645527" cy="2308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I&amp;T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>
            <a:off x="914401" y="2057398"/>
            <a:ext cx="0" cy="838202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6201" y="2055168"/>
            <a:ext cx="4648200" cy="2308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SE SIG Development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274796" y="2526268"/>
            <a:ext cx="84940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Check / PC /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Lab Installs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04800" y="3276600"/>
            <a:ext cx="3265396" cy="2308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SE PRED Development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04800" y="3502968"/>
            <a:ext cx="3287801" cy="2308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SW Development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200" y="2283768"/>
            <a:ext cx="4811806" cy="2308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SW Development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2514601" y="4645968"/>
            <a:ext cx="914401" cy="2308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I&amp;T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363597-27A7-49D0-B483-1EA2BA7E16AC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0" y="6456586"/>
            <a:ext cx="36576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©2020 LEIDOS. ALL RIGHTS RESERVED.  </a:t>
            </a:r>
            <a:endParaRPr kumimoji="0" lang="en-US" sz="6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304800"/>
            <a:ext cx="8229600" cy="47791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TR2 Assessment – EAE320/330 Program Plan </a:t>
            </a:r>
            <a:r>
              <a:rPr lang="en-US" dirty="0" smtClean="0">
                <a:solidFill>
                  <a:schemeClr val="tx1"/>
                </a:solidFill>
              </a:rPr>
              <a:t>(*** DRAFT ***)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Active Borders, Off-Angle Colors, and R-</a:t>
            </a:r>
            <a:r>
              <a:rPr lang="en-US" dirty="0" err="1" smtClean="0"/>
              <a:t>Pos</a:t>
            </a:r>
            <a:r>
              <a:rPr lang="en-US" dirty="0" smtClean="0"/>
              <a:t> Trackball (HW/SW)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1066800"/>
            <a:ext cx="81534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14400" y="990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86000" y="990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657600" y="990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029200" y="990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400800" y="990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772400" y="990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5800" y="8382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4/1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7400" y="8382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5/1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29000" y="8382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6/1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00600" y="8382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7/1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72200" y="8382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8/1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43800" y="8382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9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/1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1840468"/>
            <a:ext cx="1676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SIG 1976 – Active Borders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(A217874, A217607)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5486400"/>
            <a:ext cx="1762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HW CR 1602 – IHSE KVM FW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(A220088 / E88350)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-1" y="2983468"/>
            <a:ext cx="2874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PRED 4200 – R-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Pos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TB Cursor Speed (SW / Gold)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(A217585 / E87962)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914401" y="2057400"/>
            <a:ext cx="0" cy="2286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85801" y="22098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ETO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648201" y="25146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6/26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58000" y="25146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8/13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4724401" y="2057400"/>
            <a:ext cx="0" cy="2286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581401" y="3276600"/>
            <a:ext cx="0" cy="2286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76201" y="35052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ETO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80" name="Straight Connector 79"/>
          <p:cNvCxnSpPr/>
          <p:nvPr/>
        </p:nvCxnSpPr>
        <p:spPr>
          <a:xfrm>
            <a:off x="304801" y="3276600"/>
            <a:ext cx="0" cy="2286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4876801" y="23622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152400" y="6172200"/>
            <a:ext cx="1905001" cy="0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685800" y="6183868"/>
            <a:ext cx="1" cy="293132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457201" y="61722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3/25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2397" y="5867400"/>
            <a:ext cx="66340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IHSE FW Release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09600" y="5879068"/>
            <a:ext cx="84940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Check / PC /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Lab Installs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1219200" y="57150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4/10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133" name="Straight Connector 132"/>
          <p:cNvCxnSpPr/>
          <p:nvPr/>
        </p:nvCxnSpPr>
        <p:spPr>
          <a:xfrm>
            <a:off x="685801" y="6477000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/>
          <p:cNvSpPr txBox="1"/>
          <p:nvPr/>
        </p:nvSpPr>
        <p:spPr>
          <a:xfrm>
            <a:off x="1981201" y="60198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4/20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76" name="Straight Connector 75"/>
          <p:cNvCxnSpPr/>
          <p:nvPr/>
        </p:nvCxnSpPr>
        <p:spPr>
          <a:xfrm>
            <a:off x="2057397" y="6472536"/>
            <a:ext cx="1001798" cy="0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914401" y="2895600"/>
            <a:ext cx="2209800" cy="0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3189194" y="2526268"/>
            <a:ext cx="15352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Release SSM Develop,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Dry Run &amp; Validate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-53802" y="2514600"/>
            <a:ext cx="96820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Request EIZO FW Update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990601" y="2526268"/>
            <a:ext cx="12954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EIZO FW Update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Dev &amp; Ship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3135402" y="2514600"/>
            <a:ext cx="4" cy="38100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2895601" y="1905000"/>
            <a:ext cx="826994" cy="239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Insp Closed</a:t>
            </a:r>
          </a:p>
        </p:txBody>
      </p:sp>
      <p:cxnSp>
        <p:nvCxnSpPr>
          <p:cNvPr id="112" name="Straight Connector 111"/>
          <p:cNvCxnSpPr/>
          <p:nvPr/>
        </p:nvCxnSpPr>
        <p:spPr>
          <a:xfrm>
            <a:off x="3276601" y="2057400"/>
            <a:ext cx="0" cy="2286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3276601" y="2895600"/>
            <a:ext cx="3287802" cy="0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419599" y="64008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V="1">
            <a:off x="7086600" y="2460131"/>
            <a:ext cx="0" cy="3707605"/>
          </a:xfrm>
          <a:prstGeom prst="line">
            <a:avLst/>
          </a:prstGeom>
          <a:ln>
            <a:solidFill>
              <a:schemeClr val="tx1"/>
            </a:solidFill>
            <a:prstDash val="lg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flipV="1">
            <a:off x="6553200" y="2895600"/>
            <a:ext cx="11203" cy="3272136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533401" y="4645968"/>
            <a:ext cx="1981198" cy="2308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SE PRED Development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143" name="Straight Connector 142"/>
          <p:cNvCxnSpPr/>
          <p:nvPr/>
        </p:nvCxnSpPr>
        <p:spPr>
          <a:xfrm>
            <a:off x="533401" y="4876800"/>
            <a:ext cx="2895600" cy="0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/>
          <p:cNvSpPr txBox="1"/>
          <p:nvPr/>
        </p:nvSpPr>
        <p:spPr>
          <a:xfrm>
            <a:off x="2286001" y="44958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5/6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>
            <a:off x="2514601" y="4800600"/>
            <a:ext cx="0" cy="4572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/>
          <p:cNvSpPr txBox="1"/>
          <p:nvPr/>
        </p:nvSpPr>
        <p:spPr>
          <a:xfrm>
            <a:off x="2438408" y="4876800"/>
            <a:ext cx="685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SSM-358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Update</a:t>
            </a:r>
          </a:p>
        </p:txBody>
      </p:sp>
      <p:cxnSp>
        <p:nvCxnSpPr>
          <p:cNvPr id="168" name="Straight Connector 167"/>
          <p:cNvCxnSpPr/>
          <p:nvPr/>
        </p:nvCxnSpPr>
        <p:spPr>
          <a:xfrm flipV="1">
            <a:off x="152400" y="5252829"/>
            <a:ext cx="1524000" cy="1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/>
          <p:cNvSpPr txBox="1"/>
          <p:nvPr/>
        </p:nvSpPr>
        <p:spPr>
          <a:xfrm>
            <a:off x="64996" y="4902369"/>
            <a:ext cx="99059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Receive Rev B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R-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Pos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TBs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762001" y="52578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4/3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172" name="Straight Connector 171"/>
          <p:cNvCxnSpPr/>
          <p:nvPr/>
        </p:nvCxnSpPr>
        <p:spPr>
          <a:xfrm flipH="1">
            <a:off x="2971800" y="5257800"/>
            <a:ext cx="2" cy="1207532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/>
          <p:cNvSpPr txBox="1"/>
          <p:nvPr/>
        </p:nvSpPr>
        <p:spPr>
          <a:xfrm>
            <a:off x="979395" y="4888468"/>
            <a:ext cx="84940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Check / PC /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Lab Installs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174" name="Straight Connector 173"/>
          <p:cNvCxnSpPr/>
          <p:nvPr/>
        </p:nvCxnSpPr>
        <p:spPr>
          <a:xfrm>
            <a:off x="990601" y="5181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xtBox 176"/>
          <p:cNvSpPr txBox="1"/>
          <p:nvPr/>
        </p:nvSpPr>
        <p:spPr>
          <a:xfrm>
            <a:off x="6400800" y="5664369"/>
            <a:ext cx="76200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EIZO UHD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Update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via SSM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7010403" y="5802868"/>
            <a:ext cx="53339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TTL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Install</a:t>
            </a:r>
          </a:p>
        </p:txBody>
      </p:sp>
      <p:cxnSp>
        <p:nvCxnSpPr>
          <p:cNvPr id="179" name="Straight Connector 178"/>
          <p:cNvCxnSpPr/>
          <p:nvPr/>
        </p:nvCxnSpPr>
        <p:spPr>
          <a:xfrm>
            <a:off x="7467605" y="60960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>
            <a:off x="8001005" y="60960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xtBox 180"/>
          <p:cNvSpPr txBox="1"/>
          <p:nvPr/>
        </p:nvSpPr>
        <p:spPr>
          <a:xfrm>
            <a:off x="7924805" y="5802868"/>
            <a:ext cx="60959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Ops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Testing</a:t>
            </a:r>
          </a:p>
        </p:txBody>
      </p:sp>
      <p:sp>
        <p:nvSpPr>
          <p:cNvPr id="182" name="TextBox 181"/>
          <p:cNvSpPr txBox="1"/>
          <p:nvPr/>
        </p:nvSpPr>
        <p:spPr>
          <a:xfrm>
            <a:off x="7391405" y="5802868"/>
            <a:ext cx="60959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TTL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Testing</a:t>
            </a:r>
          </a:p>
        </p:txBody>
      </p:sp>
      <p:cxnSp>
        <p:nvCxnSpPr>
          <p:cNvPr id="183" name="Straight Connector 182"/>
          <p:cNvCxnSpPr/>
          <p:nvPr/>
        </p:nvCxnSpPr>
        <p:spPr>
          <a:xfrm flipV="1">
            <a:off x="7086606" y="6167736"/>
            <a:ext cx="1600194" cy="4464"/>
          </a:xfrm>
          <a:prstGeom prst="line">
            <a:avLst/>
          </a:prstGeom>
          <a:ln>
            <a:solidFill>
              <a:schemeClr val="tx1"/>
            </a:solidFill>
            <a:headEnd type="diamon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>
            <a:off x="6530790" y="6172200"/>
            <a:ext cx="555810" cy="0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2057401" y="6019800"/>
            <a:ext cx="0" cy="454968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7239000" y="25146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8/20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7162800" y="2283768"/>
            <a:ext cx="5333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Ship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*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3059195" y="3121968"/>
            <a:ext cx="8270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CE Approval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1828800" y="3121968"/>
            <a:ext cx="8381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Peer Review</a:t>
            </a:r>
          </a:p>
        </p:txBody>
      </p:sp>
      <p:cxnSp>
        <p:nvCxnSpPr>
          <p:cNvPr id="156" name="Straight Connector 155"/>
          <p:cNvCxnSpPr/>
          <p:nvPr/>
        </p:nvCxnSpPr>
        <p:spPr>
          <a:xfrm>
            <a:off x="2209801" y="3276600"/>
            <a:ext cx="0" cy="2286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 flipV="1">
            <a:off x="1676400" y="3733800"/>
            <a:ext cx="0" cy="1537901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flipV="1">
            <a:off x="1447801" y="3733800"/>
            <a:ext cx="0" cy="2235369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3276601" y="2133600"/>
            <a:ext cx="0" cy="7620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2514601" y="5252829"/>
            <a:ext cx="468404" cy="0"/>
          </a:xfrm>
          <a:prstGeom prst="line">
            <a:avLst/>
          </a:prstGeom>
          <a:ln>
            <a:solidFill>
              <a:schemeClr val="tx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extBox 174"/>
          <p:cNvSpPr txBox="1"/>
          <p:nvPr/>
        </p:nvSpPr>
        <p:spPr>
          <a:xfrm>
            <a:off x="3352801" y="37338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5/29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176" name="Straight Connector 175"/>
          <p:cNvCxnSpPr/>
          <p:nvPr/>
        </p:nvCxnSpPr>
        <p:spPr>
          <a:xfrm>
            <a:off x="3581401" y="3657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2743201" y="52578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5/15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8" name="Isosceles Triangle 47"/>
          <p:cNvSpPr/>
          <p:nvPr/>
        </p:nvSpPr>
        <p:spPr>
          <a:xfrm>
            <a:off x="4343405" y="6553200"/>
            <a:ext cx="76195" cy="76201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5" name="Isosceles Triangle 194"/>
          <p:cNvSpPr/>
          <p:nvPr/>
        </p:nvSpPr>
        <p:spPr>
          <a:xfrm>
            <a:off x="7010405" y="6553199"/>
            <a:ext cx="76195" cy="76201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8193680" y="5484168"/>
            <a:ext cx="7217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KeySites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778B">
                  <a:lumMod val="7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4" name="5-Point Star 53"/>
          <p:cNvSpPr/>
          <p:nvPr/>
        </p:nvSpPr>
        <p:spPr>
          <a:xfrm>
            <a:off x="5715000" y="6553200"/>
            <a:ext cx="76200" cy="73968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97" name="Straight Connector 196"/>
          <p:cNvCxnSpPr/>
          <p:nvPr/>
        </p:nvCxnSpPr>
        <p:spPr>
          <a:xfrm>
            <a:off x="4724401" y="2133600"/>
            <a:ext cx="0" cy="7620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TextBox 205"/>
          <p:cNvSpPr txBox="1"/>
          <p:nvPr/>
        </p:nvSpPr>
        <p:spPr>
          <a:xfrm>
            <a:off x="685801" y="28194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ETO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212" name="Straight Connector 211"/>
          <p:cNvCxnSpPr/>
          <p:nvPr/>
        </p:nvCxnSpPr>
        <p:spPr>
          <a:xfrm flipH="1">
            <a:off x="4876801" y="1905000"/>
            <a:ext cx="2" cy="378768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xtBox 216"/>
          <p:cNvSpPr txBox="1"/>
          <p:nvPr/>
        </p:nvSpPr>
        <p:spPr>
          <a:xfrm>
            <a:off x="4191000" y="66294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6/18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8" name="TextBox 217"/>
          <p:cNvSpPr txBox="1"/>
          <p:nvPr/>
        </p:nvSpPr>
        <p:spPr>
          <a:xfrm>
            <a:off x="5562600" y="66294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7/16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6858000" y="66294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8/13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223" name="Straight Connector 222"/>
          <p:cNvCxnSpPr/>
          <p:nvPr/>
        </p:nvCxnSpPr>
        <p:spPr>
          <a:xfrm flipV="1">
            <a:off x="4267200" y="2514600"/>
            <a:ext cx="337294" cy="939465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TextBox 223"/>
          <p:cNvSpPr txBox="1"/>
          <p:nvPr/>
        </p:nvSpPr>
        <p:spPr>
          <a:xfrm>
            <a:off x="914401" y="1674168"/>
            <a:ext cx="3951196" cy="2308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SW Development (same baseline as Active Borders)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914401" y="1445568"/>
            <a:ext cx="3265396" cy="2308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SE PRED Development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229" name="Straight Connector 228"/>
          <p:cNvCxnSpPr/>
          <p:nvPr/>
        </p:nvCxnSpPr>
        <p:spPr>
          <a:xfrm>
            <a:off x="914401" y="1447800"/>
            <a:ext cx="0" cy="2286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TextBox 229"/>
          <p:cNvSpPr txBox="1"/>
          <p:nvPr/>
        </p:nvSpPr>
        <p:spPr>
          <a:xfrm>
            <a:off x="685801" y="16002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ETO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0" y="1092369"/>
            <a:ext cx="20573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PRED 4203 –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TR2: 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R-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Pos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UHD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Monitor Display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Color 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Issues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(A218655 plus more)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4202207" y="1905000"/>
            <a:ext cx="826994" cy="239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SIG Closed</a:t>
            </a:r>
          </a:p>
        </p:txBody>
      </p:sp>
      <p:cxnSp>
        <p:nvCxnSpPr>
          <p:cNvPr id="202" name="Straight Connector 201"/>
          <p:cNvCxnSpPr/>
          <p:nvPr/>
        </p:nvCxnSpPr>
        <p:spPr>
          <a:xfrm flipV="1">
            <a:off x="3962400" y="1371600"/>
            <a:ext cx="0" cy="304800"/>
          </a:xfrm>
          <a:prstGeom prst="line">
            <a:avLst/>
          </a:prstGeom>
          <a:ln>
            <a:solidFill>
              <a:schemeClr val="tx1"/>
            </a:solidFill>
            <a:prstDash val="lg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TextBox 206"/>
          <p:cNvSpPr txBox="1"/>
          <p:nvPr/>
        </p:nvSpPr>
        <p:spPr>
          <a:xfrm>
            <a:off x="5257800" y="9144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7/10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3733800" y="9144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6/5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8229602" y="3352800"/>
            <a:ext cx="761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EAE320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(TTL Only)</a:t>
            </a:r>
          </a:p>
        </p:txBody>
      </p:sp>
      <p:sp>
        <p:nvSpPr>
          <p:cNvPr id="194" name="TextBox 193"/>
          <p:cNvSpPr txBox="1"/>
          <p:nvPr/>
        </p:nvSpPr>
        <p:spPr>
          <a:xfrm>
            <a:off x="4648201" y="17526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6/26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869198" y="0"/>
            <a:ext cx="2274802" cy="784830"/>
          </a:xfrm>
          <a:prstGeom prst="rect">
            <a:avLst/>
          </a:prstGeom>
          <a:solidFill>
            <a:srgbClr val="B8CC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* Pre-</a:t>
            </a:r>
            <a:r>
              <a:rPr kumimoji="0" lang="en-US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Req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:: Requires Linux R-</a:t>
            </a:r>
            <a:r>
              <a:rPr kumimoji="0" lang="en-US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Pos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TTL to start at </a:t>
            </a:r>
            <a:r>
              <a:rPr kumimoji="0" lang="en-US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Keysite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(planned Fallback)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ZFW – 1 TTL / 3 Ops, 1 SOC. 1 TMU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ZMP – 1 TTL / 2 Ops, 3 TMU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ZOB – 0 TTL, 1 MOC/SOC / 1 Ops</a:t>
            </a:r>
          </a:p>
        </p:txBody>
      </p:sp>
      <p:cxnSp>
        <p:nvCxnSpPr>
          <p:cNvPr id="232" name="Straight Connector 231"/>
          <p:cNvCxnSpPr/>
          <p:nvPr/>
        </p:nvCxnSpPr>
        <p:spPr>
          <a:xfrm flipV="1">
            <a:off x="4572000" y="1371600"/>
            <a:ext cx="0" cy="304800"/>
          </a:xfrm>
          <a:prstGeom prst="line">
            <a:avLst/>
          </a:prstGeom>
          <a:ln>
            <a:solidFill>
              <a:schemeClr val="tx1"/>
            </a:solidFill>
            <a:prstDash val="lg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TextBox 234"/>
          <p:cNvSpPr txBox="1"/>
          <p:nvPr/>
        </p:nvSpPr>
        <p:spPr>
          <a:xfrm>
            <a:off x="4343400" y="9144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6/19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0" y="4267200"/>
            <a:ext cx="2514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PRED 4189 – R-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Pos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TB Replacement (HW)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(A218853 / E88483)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45" name="5-Point Star 244"/>
          <p:cNvSpPr/>
          <p:nvPr/>
        </p:nvSpPr>
        <p:spPr>
          <a:xfrm>
            <a:off x="8229600" y="6553200"/>
            <a:ext cx="76200" cy="73968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6" name="TextBox 245"/>
          <p:cNvSpPr txBox="1"/>
          <p:nvPr/>
        </p:nvSpPr>
        <p:spPr>
          <a:xfrm>
            <a:off x="8077200" y="66294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9/10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253" name="Straight Connector 252"/>
          <p:cNvCxnSpPr/>
          <p:nvPr/>
        </p:nvCxnSpPr>
        <p:spPr>
          <a:xfrm flipV="1">
            <a:off x="3733800" y="1371600"/>
            <a:ext cx="239805" cy="2232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/>
          <p:cNvCxnSpPr/>
          <p:nvPr/>
        </p:nvCxnSpPr>
        <p:spPr>
          <a:xfrm flipV="1">
            <a:off x="4332195" y="1371600"/>
            <a:ext cx="239805" cy="2232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/>
          <p:cNvCxnSpPr/>
          <p:nvPr/>
        </p:nvCxnSpPr>
        <p:spPr>
          <a:xfrm flipV="1">
            <a:off x="5257800" y="1371600"/>
            <a:ext cx="239805" cy="2232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/>
          <p:cNvCxnSpPr/>
          <p:nvPr/>
        </p:nvCxnSpPr>
        <p:spPr>
          <a:xfrm flipV="1">
            <a:off x="3625106" y="2514600"/>
            <a:ext cx="337294" cy="939465"/>
          </a:xfrm>
          <a:prstGeom prst="line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TextBox 242"/>
          <p:cNvSpPr txBox="1"/>
          <p:nvPr/>
        </p:nvSpPr>
        <p:spPr>
          <a:xfrm>
            <a:off x="6553200" y="3932872"/>
            <a:ext cx="2506820" cy="1477328"/>
          </a:xfrm>
          <a:prstGeom prst="rect">
            <a:avLst/>
          </a:prstGeom>
          <a:solidFill>
            <a:srgbClr val="B8CCE4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Key FAA / Task Team Dates (in </a:t>
            </a:r>
            <a:r>
              <a:rPr kumimoji="0" lang="en-US" sz="9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BLUE)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/1 – WJHTC Labs Available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7/10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– FAA Ops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Start based on 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KS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Off-Angle Color Evaluations (Factory)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6/1-6/5 – Task Team </a:t>
            </a:r>
            <a:r>
              <a:rPr kumimoji="0" lang="en-US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#1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6/15-6/19 – CHI / HF Team </a:t>
            </a:r>
            <a:r>
              <a:rPr kumimoji="0" lang="en-US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endParaRPr kumimoji="0" lang="en-US" sz="9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7/6-7/10 – Task Team </a:t>
            </a:r>
            <a:r>
              <a:rPr kumimoji="0" lang="en-US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#2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Gold / R-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Pos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TB Evaluations (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KeySite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TTL)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5/28-6/8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(tent) – Task Team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#1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6/18-6/26 (tent) – Task Team Final </a:t>
            </a:r>
            <a:r>
              <a:rPr kumimoji="0" lang="en-US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47" name="TextBox 246"/>
          <p:cNvSpPr txBox="1"/>
          <p:nvPr/>
        </p:nvSpPr>
        <p:spPr>
          <a:xfrm>
            <a:off x="3537705" y="3505199"/>
            <a:ext cx="718282" cy="2308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TTL Fixes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261" name="Straight Connector 260"/>
          <p:cNvCxnSpPr/>
          <p:nvPr/>
        </p:nvCxnSpPr>
        <p:spPr>
          <a:xfrm flipV="1">
            <a:off x="4191000" y="3733800"/>
            <a:ext cx="0" cy="2743200"/>
          </a:xfrm>
          <a:prstGeom prst="line">
            <a:avLst/>
          </a:prstGeom>
          <a:ln>
            <a:solidFill>
              <a:schemeClr val="tx1"/>
            </a:solidFill>
            <a:prstDash val="lg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Up Arrow 262"/>
          <p:cNvSpPr/>
          <p:nvPr/>
        </p:nvSpPr>
        <p:spPr>
          <a:xfrm>
            <a:off x="4571999" y="5181600"/>
            <a:ext cx="152400" cy="228600"/>
          </a:xfrm>
          <a:prstGeom prst="up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6" name="TextBox 265"/>
          <p:cNvSpPr txBox="1"/>
          <p:nvPr/>
        </p:nvSpPr>
        <p:spPr>
          <a:xfrm>
            <a:off x="3962400" y="37338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6/12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69" name="TextBox 268"/>
          <p:cNvSpPr txBox="1"/>
          <p:nvPr/>
        </p:nvSpPr>
        <p:spPr>
          <a:xfrm>
            <a:off x="3048000" y="6107668"/>
            <a:ext cx="53339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TTL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Install</a:t>
            </a:r>
          </a:p>
        </p:txBody>
      </p:sp>
      <p:cxnSp>
        <p:nvCxnSpPr>
          <p:cNvPr id="270" name="Straight Connector 269"/>
          <p:cNvCxnSpPr/>
          <p:nvPr/>
        </p:nvCxnSpPr>
        <p:spPr>
          <a:xfrm>
            <a:off x="3505200" y="64008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/>
          <p:cNvCxnSpPr/>
          <p:nvPr/>
        </p:nvCxnSpPr>
        <p:spPr>
          <a:xfrm>
            <a:off x="4038600" y="64008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TextBox 276"/>
          <p:cNvSpPr txBox="1"/>
          <p:nvPr/>
        </p:nvSpPr>
        <p:spPr>
          <a:xfrm>
            <a:off x="4267200" y="5486400"/>
            <a:ext cx="76199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74135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TTL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74135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Testing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74135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Feedback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3404274" y="6107668"/>
            <a:ext cx="7867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Task Team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#1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4343400" y="6107668"/>
            <a:ext cx="7867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Task Team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Final 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endParaRPr kumimoji="0" lang="en-US" sz="9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281" name="Straight Connector 280"/>
          <p:cNvCxnSpPr/>
          <p:nvPr/>
        </p:nvCxnSpPr>
        <p:spPr>
          <a:xfrm>
            <a:off x="4419600" y="64008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" name="TextBox 284"/>
          <p:cNvSpPr txBox="1"/>
          <p:nvPr/>
        </p:nvSpPr>
        <p:spPr>
          <a:xfrm>
            <a:off x="3352800" y="5486400"/>
            <a:ext cx="76199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74135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TTL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74135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Testing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74135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Feedback</a:t>
            </a:r>
          </a:p>
        </p:txBody>
      </p:sp>
      <p:sp>
        <p:nvSpPr>
          <p:cNvPr id="287" name="5-Point Star 286"/>
          <p:cNvSpPr/>
          <p:nvPr/>
        </p:nvSpPr>
        <p:spPr>
          <a:xfrm>
            <a:off x="3607278" y="1007852"/>
            <a:ext cx="76200" cy="73968"/>
          </a:xfrm>
          <a:prstGeom prst="star5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9" name="5-Point Star 288"/>
          <p:cNvSpPr/>
          <p:nvPr/>
        </p:nvSpPr>
        <p:spPr>
          <a:xfrm>
            <a:off x="6655278" y="4140678"/>
            <a:ext cx="76200" cy="73968"/>
          </a:xfrm>
          <a:prstGeom prst="star5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3124199" y="1066800"/>
            <a:ext cx="10308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Task Team 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#1 (proto)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4114800" y="1066800"/>
            <a:ext cx="99059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CHI / HF Team 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(proto)</a:t>
            </a:r>
          </a:p>
        </p:txBody>
      </p:sp>
      <p:sp>
        <p:nvSpPr>
          <p:cNvPr id="187" name="TextBox 186"/>
          <p:cNvSpPr txBox="1"/>
          <p:nvPr/>
        </p:nvSpPr>
        <p:spPr>
          <a:xfrm>
            <a:off x="4953000" y="1066800"/>
            <a:ext cx="10308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Task Team 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#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(SW)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8208311" y="2362200"/>
            <a:ext cx="783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EAE330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(Ops)</a:t>
            </a:r>
          </a:p>
        </p:txBody>
      </p:sp>
      <p:cxnSp>
        <p:nvCxnSpPr>
          <p:cNvPr id="267" name="Straight Connector 266"/>
          <p:cNvCxnSpPr/>
          <p:nvPr/>
        </p:nvCxnSpPr>
        <p:spPr>
          <a:xfrm>
            <a:off x="3059195" y="6465332"/>
            <a:ext cx="1893804" cy="7204"/>
          </a:xfrm>
          <a:prstGeom prst="line">
            <a:avLst/>
          </a:prstGeom>
          <a:ln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/>
          <p:cNvSpPr txBox="1"/>
          <p:nvPr/>
        </p:nvSpPr>
        <p:spPr>
          <a:xfrm>
            <a:off x="5181600" y="2514600"/>
            <a:ext cx="533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KS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7/10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(TBD)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5791200" y="25146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7/22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5322795" y="1905000"/>
            <a:ext cx="1763805" cy="2308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I&amp;T (Colors)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210" name="Straight Connector 209"/>
          <p:cNvCxnSpPr/>
          <p:nvPr/>
        </p:nvCxnSpPr>
        <p:spPr>
          <a:xfrm flipV="1">
            <a:off x="5486400" y="1371600"/>
            <a:ext cx="0" cy="304800"/>
          </a:xfrm>
          <a:prstGeom prst="line">
            <a:avLst/>
          </a:prstGeom>
          <a:ln>
            <a:solidFill>
              <a:schemeClr val="tx1"/>
            </a:solidFill>
            <a:prstDash val="lg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 flipV="1">
            <a:off x="6019800" y="1676400"/>
            <a:ext cx="0" cy="304800"/>
          </a:xfrm>
          <a:prstGeom prst="line">
            <a:avLst/>
          </a:prstGeom>
          <a:ln>
            <a:solidFill>
              <a:schemeClr val="tx1"/>
            </a:solidFill>
            <a:prstDash val="lg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TextBox 213"/>
          <p:cNvSpPr txBox="1"/>
          <p:nvPr/>
        </p:nvSpPr>
        <p:spPr>
          <a:xfrm>
            <a:off x="6781800" y="3124200"/>
            <a:ext cx="76199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Early SW Download</a:t>
            </a:r>
          </a:p>
        </p:txBody>
      </p:sp>
      <p:cxnSp>
        <p:nvCxnSpPr>
          <p:cNvPr id="220" name="Straight Connector 219"/>
          <p:cNvCxnSpPr/>
          <p:nvPr/>
        </p:nvCxnSpPr>
        <p:spPr>
          <a:xfrm flipV="1">
            <a:off x="5334000" y="1676400"/>
            <a:ext cx="0" cy="304800"/>
          </a:xfrm>
          <a:prstGeom prst="line">
            <a:avLst/>
          </a:prstGeom>
          <a:ln>
            <a:solidFill>
              <a:schemeClr val="tx1"/>
            </a:solidFill>
            <a:prstDash val="lg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/>
          <p:cNvSpPr txBox="1"/>
          <p:nvPr/>
        </p:nvSpPr>
        <p:spPr>
          <a:xfrm>
            <a:off x="2144805" y="3821668"/>
            <a:ext cx="811166" cy="3693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Informal I&amp;T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191" name="Straight Connector 190"/>
          <p:cNvCxnSpPr/>
          <p:nvPr/>
        </p:nvCxnSpPr>
        <p:spPr>
          <a:xfrm flipH="1">
            <a:off x="2133600" y="3733800"/>
            <a:ext cx="11205" cy="3048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 flipV="1">
            <a:off x="3059205" y="4191000"/>
            <a:ext cx="0" cy="2286000"/>
          </a:xfrm>
          <a:prstGeom prst="line">
            <a:avLst/>
          </a:prstGeom>
          <a:ln>
            <a:solidFill>
              <a:schemeClr val="tx1"/>
            </a:solidFill>
            <a:prstDash val="lgDash"/>
            <a:headEnd type="triangl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TextBox 200"/>
          <p:cNvSpPr txBox="1"/>
          <p:nvPr/>
        </p:nvSpPr>
        <p:spPr>
          <a:xfrm>
            <a:off x="3048000" y="4126468"/>
            <a:ext cx="44599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TTL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LOA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1905000" y="37338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4/22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990600" y="3759369"/>
            <a:ext cx="979403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Labs Updated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w/ KVM FW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&amp; R-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Pos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TBs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762000" y="6172200"/>
            <a:ext cx="145445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SSM-327 Update,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Dry Run &amp; Validate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3" name="TextBox 212"/>
          <p:cNvSpPr txBox="1"/>
          <p:nvPr/>
        </p:nvSpPr>
        <p:spPr>
          <a:xfrm>
            <a:off x="3733800" y="3059668"/>
            <a:ext cx="60960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Merge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SW</a:t>
            </a:r>
          </a:p>
        </p:txBody>
      </p:sp>
      <p:sp>
        <p:nvSpPr>
          <p:cNvPr id="215" name="TextBox 214"/>
          <p:cNvSpPr txBox="1"/>
          <p:nvPr/>
        </p:nvSpPr>
        <p:spPr>
          <a:xfrm>
            <a:off x="2971800" y="6629400"/>
            <a:ext cx="45720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5/21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6" name="5-Point Star 215"/>
          <p:cNvSpPr/>
          <p:nvPr/>
        </p:nvSpPr>
        <p:spPr>
          <a:xfrm>
            <a:off x="3124200" y="6553200"/>
            <a:ext cx="76200" cy="73968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8" name="Up Arrow 227"/>
          <p:cNvSpPr/>
          <p:nvPr/>
        </p:nvSpPr>
        <p:spPr>
          <a:xfrm>
            <a:off x="3657600" y="3962400"/>
            <a:ext cx="152400" cy="228600"/>
          </a:xfrm>
          <a:prstGeom prst="up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3" name="Up Arrow 232"/>
          <p:cNvSpPr/>
          <p:nvPr/>
        </p:nvSpPr>
        <p:spPr>
          <a:xfrm>
            <a:off x="4572000" y="3048000"/>
            <a:ext cx="152400" cy="228600"/>
          </a:xfrm>
          <a:prstGeom prst="up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1752600" y="5029200"/>
            <a:ext cx="84940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Retrofit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Instructions</a:t>
            </a:r>
          </a:p>
        </p:txBody>
      </p:sp>
      <p:sp>
        <p:nvSpPr>
          <p:cNvPr id="237" name="TextBox 236"/>
          <p:cNvSpPr txBox="1"/>
          <p:nvPr/>
        </p:nvSpPr>
        <p:spPr>
          <a:xfrm>
            <a:off x="2286000" y="5715000"/>
            <a:ext cx="726076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R-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Pos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TB and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KVM FW Install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via SSM</a:t>
            </a:r>
          </a:p>
        </p:txBody>
      </p:sp>
      <p:cxnSp>
        <p:nvCxnSpPr>
          <p:cNvPr id="63" name="Straight Connector 62"/>
          <p:cNvCxnSpPr/>
          <p:nvPr/>
        </p:nvCxnSpPr>
        <p:spPr>
          <a:xfrm flipV="1">
            <a:off x="316004" y="3733800"/>
            <a:ext cx="3874996" cy="1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TextBox 238"/>
          <p:cNvSpPr txBox="1"/>
          <p:nvPr/>
        </p:nvSpPr>
        <p:spPr>
          <a:xfrm>
            <a:off x="4442008" y="6477000"/>
            <a:ext cx="127299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NASD / Chart Dates</a:t>
            </a:r>
          </a:p>
        </p:txBody>
      </p:sp>
      <p:cxnSp>
        <p:nvCxnSpPr>
          <p:cNvPr id="85" name="Straight Connector 84"/>
          <p:cNvCxnSpPr/>
          <p:nvPr/>
        </p:nvCxnSpPr>
        <p:spPr>
          <a:xfrm>
            <a:off x="76200" y="2514600"/>
            <a:ext cx="7391405" cy="0"/>
          </a:xfrm>
          <a:prstGeom prst="line">
            <a:avLst/>
          </a:prstGeom>
          <a:ln>
            <a:solidFill>
              <a:schemeClr val="tx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2133600" y="4191000"/>
            <a:ext cx="925604" cy="0"/>
          </a:xfrm>
          <a:prstGeom prst="line">
            <a:avLst/>
          </a:prstGeom>
          <a:ln>
            <a:solidFill>
              <a:schemeClr val="tx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TextBox 220"/>
          <p:cNvSpPr txBox="1"/>
          <p:nvPr/>
        </p:nvSpPr>
        <p:spPr>
          <a:xfrm>
            <a:off x="6019800" y="2286000"/>
            <a:ext cx="1089206" cy="2308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Ops </a:t>
            </a:r>
            <a:r>
              <a:rPr kumimoji="0" lang="en-US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Eval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22" name="TextBox 221"/>
          <p:cNvSpPr txBox="1"/>
          <p:nvPr/>
        </p:nvSpPr>
        <p:spPr>
          <a:xfrm>
            <a:off x="4126005" y="3886200"/>
            <a:ext cx="44599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TTL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78B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LOA</a:t>
            </a:r>
          </a:p>
        </p:txBody>
      </p:sp>
      <p:sp>
        <p:nvSpPr>
          <p:cNvPr id="238" name="TextBox 237"/>
          <p:cNvSpPr txBox="1"/>
          <p:nvPr/>
        </p:nvSpPr>
        <p:spPr>
          <a:xfrm>
            <a:off x="2895600" y="38216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Ship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5/XX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2971800" y="5105400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Ship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1981200" y="6248400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Ship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70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49" y="132517"/>
            <a:ext cx="7886700" cy="54125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What are we working on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49" y="1010499"/>
            <a:ext cx="8114298" cy="549580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Sustainment 2 Keysite (ZFW, ZMP, ZOB) Reversion Back to BARCO monitor (if required)</a:t>
            </a:r>
          </a:p>
          <a:p>
            <a:pPr lvl="1"/>
            <a:r>
              <a:rPr lang="en-US" dirty="0" smtClean="0"/>
              <a:t>Restores the legacy 20” x 20” </a:t>
            </a:r>
            <a:r>
              <a:rPr lang="en-US" dirty="0"/>
              <a:t>M</a:t>
            </a:r>
            <a:r>
              <a:rPr lang="en-US" dirty="0" smtClean="0"/>
              <a:t>onitor at the RPOS</a:t>
            </a:r>
          </a:p>
          <a:p>
            <a:pPr lvl="1"/>
            <a:r>
              <a:rPr lang="en-US" dirty="0" smtClean="0"/>
              <a:t>Was the highest priority according to the sites (Weather)</a:t>
            </a:r>
          </a:p>
          <a:p>
            <a:pPr lvl="1"/>
            <a:r>
              <a:rPr lang="en-US" dirty="0" smtClean="0"/>
              <a:t>Leidos installation team with Fed. QRO and site Tech Ops support. Minimal AT impact.</a:t>
            </a:r>
          </a:p>
          <a:p>
            <a:pPr lvl="1"/>
            <a:r>
              <a:rPr lang="en-US" dirty="0" smtClean="0"/>
              <a:t>Only completed at ZOB before the shutdown</a:t>
            </a:r>
            <a:endParaRPr lang="en-US" b="1" dirty="0" smtClean="0"/>
          </a:p>
          <a:p>
            <a:pPr lvl="1"/>
            <a:r>
              <a:rPr lang="en-US" dirty="0" smtClean="0"/>
              <a:t>ZMP/ZFW may still want reversion before stepping up to next software releases</a:t>
            </a:r>
          </a:p>
          <a:p>
            <a:r>
              <a:rPr lang="en-US" dirty="0" smtClean="0"/>
              <a:t>Sustainment 2 Keysite </a:t>
            </a:r>
            <a:r>
              <a:rPr lang="en-US" b="1" dirty="0" smtClean="0"/>
              <a:t>Phase Greenlight</a:t>
            </a:r>
            <a:r>
              <a:rPr lang="en-US" dirty="0" smtClean="0"/>
              <a:t>, Phase 2 and Phase 3 + ISD</a:t>
            </a:r>
          </a:p>
          <a:p>
            <a:pPr lvl="1"/>
            <a:r>
              <a:rPr lang="en-US" dirty="0" smtClean="0"/>
              <a:t>Failure to move forward and complete impacts supply of critical NAS components (controller processor and display)</a:t>
            </a:r>
          </a:p>
          <a:p>
            <a:pPr lvl="1"/>
            <a:r>
              <a:rPr lang="en-US" dirty="0" smtClean="0"/>
              <a:t>Dependency on software (EAE320) delivered to keysites so AT can evaluate mitigations for 43” UHD Monitor and trackball changes</a:t>
            </a:r>
          </a:p>
          <a:p>
            <a:pPr lvl="1"/>
            <a:r>
              <a:rPr lang="en-US" dirty="0" smtClean="0"/>
              <a:t>With AT approval of 43” Monitor corrections, installation of Phase 2 and Phase 3 can complete at keysites and recovery of legacy assets can begin</a:t>
            </a:r>
          </a:p>
          <a:p>
            <a:pPr lvl="1"/>
            <a:r>
              <a:rPr lang="en-US" dirty="0" smtClean="0"/>
              <a:t>Current projections predict less than one year supply by Feb 2021. Best scenario schedules complete Phase 3 in Feb 2021.</a:t>
            </a:r>
          </a:p>
          <a:p>
            <a:pPr lvl="1"/>
            <a:r>
              <a:rPr lang="en-US" dirty="0" smtClean="0"/>
              <a:t>Large Leidos </a:t>
            </a:r>
            <a:r>
              <a:rPr lang="en-US" dirty="0"/>
              <a:t>installation team with Fed. QRO and site Tech Ops </a:t>
            </a:r>
            <a:r>
              <a:rPr lang="en-US" dirty="0" smtClean="0"/>
              <a:t>support. Air Traffic familiarization in TTL most likely required.</a:t>
            </a:r>
          </a:p>
        </p:txBody>
      </p:sp>
    </p:spTree>
    <p:extLst>
      <p:ext uri="{BB962C8B-B14F-4D97-AF65-F5344CB8AC3E}">
        <p14:creationId xmlns:p14="http://schemas.microsoft.com/office/powerpoint/2010/main" val="4193832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8487"/>
            <a:ext cx="7886700" cy="573337"/>
          </a:xfrm>
        </p:spPr>
        <p:txBody>
          <a:bodyPr>
            <a:normAutofit/>
          </a:bodyPr>
          <a:lstStyle/>
          <a:p>
            <a:r>
              <a:rPr lang="en-US" sz="3200" b="1" dirty="0"/>
              <a:t>What are we working 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33549"/>
            <a:ext cx="7886700" cy="627017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Supplemental Server Migration</a:t>
            </a:r>
          </a:p>
          <a:p>
            <a:pPr lvl="1"/>
            <a:r>
              <a:rPr lang="en-US" dirty="0"/>
              <a:t>Servers installed at keysites (ZFW, ZMP &amp; ZOB), no operational applications on servers </a:t>
            </a:r>
            <a:r>
              <a:rPr lang="en-US" dirty="0" smtClean="0"/>
              <a:t>yet</a:t>
            </a:r>
          </a:p>
          <a:p>
            <a:pPr lvl="1"/>
            <a:r>
              <a:rPr lang="en-US" dirty="0" smtClean="0"/>
              <a:t>Potentially complete at FAAAC first!</a:t>
            </a:r>
            <a:endParaRPr lang="en-US" dirty="0"/>
          </a:p>
          <a:p>
            <a:pPr lvl="1"/>
            <a:r>
              <a:rPr lang="en-US" dirty="0"/>
              <a:t>Replace the legacy Conflict Probe Process (CPRP) and Surveillance Data Process Servers (SDP)</a:t>
            </a:r>
          </a:p>
          <a:p>
            <a:pPr lvl="1"/>
            <a:r>
              <a:rPr lang="en-US" dirty="0"/>
              <a:t>Completion of migration will allow removal of legacy servers to mitigate sustainment risk (</a:t>
            </a:r>
            <a:r>
              <a:rPr lang="en-US" dirty="0" err="1"/>
              <a:t>spareout</a:t>
            </a:r>
            <a:r>
              <a:rPr lang="en-US" dirty="0"/>
              <a:t> in 2024), however performance issues of legacy servers are also a concern</a:t>
            </a:r>
          </a:p>
          <a:p>
            <a:pPr lvl="1"/>
            <a:r>
              <a:rPr lang="en-US" dirty="0"/>
              <a:t>Migration is performed via SSM, changes in </a:t>
            </a:r>
            <a:r>
              <a:rPr lang="en-US" dirty="0" smtClean="0"/>
              <a:t>adaptation/configuration </a:t>
            </a:r>
            <a:r>
              <a:rPr lang="en-US" dirty="0"/>
              <a:t>on chart date and done by facility personnel (Tech Ops and FAST). No impact to Air Traffic</a:t>
            </a:r>
          </a:p>
          <a:p>
            <a:pPr lvl="1"/>
            <a:r>
              <a:rPr lang="en-US" dirty="0"/>
              <a:t>Needs to be accomplished at keysites prior to Sustainment 2 In-Service Decision (Mar 2021</a:t>
            </a:r>
            <a:r>
              <a:rPr lang="en-US" dirty="0" smtClean="0"/>
              <a:t>?)</a:t>
            </a:r>
          </a:p>
          <a:p>
            <a:r>
              <a:rPr lang="en-US" dirty="0" smtClean="0"/>
              <a:t>Supplemental </a:t>
            </a:r>
            <a:r>
              <a:rPr lang="en-US" dirty="0"/>
              <a:t>Server </a:t>
            </a:r>
            <a:r>
              <a:rPr lang="en-US" dirty="0" smtClean="0"/>
              <a:t>Deployment</a:t>
            </a:r>
          </a:p>
          <a:p>
            <a:pPr lvl="1"/>
            <a:r>
              <a:rPr lang="en-US" dirty="0" smtClean="0"/>
              <a:t>Split from Full Deployment display path installation when monitor issues stopped work</a:t>
            </a:r>
          </a:p>
          <a:p>
            <a:pPr lvl="1"/>
            <a:r>
              <a:rPr lang="en-US" dirty="0"/>
              <a:t>Besides keysites, 6 ARTCCs completed installation before Coronavirus halt to </a:t>
            </a:r>
            <a:r>
              <a:rPr lang="en-US" dirty="0" smtClean="0"/>
              <a:t>travel</a:t>
            </a:r>
          </a:p>
          <a:p>
            <a:pPr lvl="1"/>
            <a:r>
              <a:rPr lang="en-US" dirty="0" smtClean="0"/>
              <a:t>Operations migration to servers (see above) prior to ISD may require approval by AJW-0</a:t>
            </a:r>
            <a:endParaRPr lang="en-US" dirty="0"/>
          </a:p>
          <a:p>
            <a:pPr lvl="1"/>
            <a:r>
              <a:rPr lang="en-US" dirty="0" smtClean="0"/>
              <a:t>Small Leidos install team with Fed. QRO and local Tech Ops support, no Air Traffic impact</a:t>
            </a:r>
          </a:p>
          <a:p>
            <a:pPr lvl="1"/>
            <a:r>
              <a:rPr lang="en-US" dirty="0" smtClean="0"/>
              <a:t>Remaining 11 ARTCCs can continue as separate deployment or be recombined with Full Deployment display path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668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4300"/>
            <a:ext cx="7886700" cy="571500"/>
          </a:xfrm>
        </p:spPr>
        <p:txBody>
          <a:bodyPr>
            <a:normAutofit/>
          </a:bodyPr>
          <a:lstStyle/>
          <a:p>
            <a:r>
              <a:rPr lang="en-US" sz="3200" b="1" dirty="0"/>
              <a:t>What are we working 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817684"/>
            <a:ext cx="7886700" cy="579413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EAE400/410 – NAVCANADA Deployment</a:t>
            </a:r>
          </a:p>
          <a:p>
            <a:pPr lvl="1"/>
            <a:r>
              <a:rPr lang="en-US" dirty="0"/>
              <a:t>Changes communication interface between ARTCCs and NAVCANADA in preparation for Controller enhancements in EAE200 (Fall 2021)</a:t>
            </a:r>
          </a:p>
          <a:p>
            <a:pPr lvl="1"/>
            <a:r>
              <a:rPr lang="en-US" dirty="0"/>
              <a:t>Interface changes complete and tested. Software in EAE400, originally scheduled for April 2020, would have changed data flow between US and Canada</a:t>
            </a:r>
          </a:p>
          <a:p>
            <a:pPr lvl="1"/>
            <a:r>
              <a:rPr lang="en-US" dirty="0"/>
              <a:t>EAE400 to merge into EAE410 and deliver in fall 2020</a:t>
            </a:r>
          </a:p>
          <a:p>
            <a:pPr lvl="1"/>
            <a:r>
              <a:rPr lang="en-US" dirty="0"/>
              <a:t>Low risk to NAS; APB Milestone was missed. Resumption will require coordination with NAVCANADA to reschedule</a:t>
            </a:r>
          </a:p>
          <a:p>
            <a:pPr lvl="1"/>
            <a:r>
              <a:rPr lang="en-US" dirty="0"/>
              <a:t>Changes are via SSM, site Tech Ops only. No AT Impact</a:t>
            </a:r>
            <a:r>
              <a:rPr lang="en-US" dirty="0" smtClean="0"/>
              <a:t>.</a:t>
            </a:r>
          </a:p>
          <a:p>
            <a:r>
              <a:rPr lang="en-US" dirty="0" smtClean="0"/>
              <a:t>D/A </a:t>
            </a:r>
            <a:r>
              <a:rPr lang="en-US" dirty="0"/>
              <a:t>Conversion to Early D </a:t>
            </a:r>
            <a:r>
              <a:rPr lang="en-US" dirty="0" err="1"/>
              <a:t>Config</a:t>
            </a:r>
            <a:r>
              <a:rPr lang="en-US" dirty="0"/>
              <a:t> (Risk 175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Newly identified mitigation to </a:t>
            </a:r>
            <a:r>
              <a:rPr lang="en-US" dirty="0" err="1" smtClean="0"/>
              <a:t>sysplanar</a:t>
            </a:r>
            <a:r>
              <a:rPr lang="en-US" dirty="0" smtClean="0"/>
              <a:t> board risk; recovers a set of up to 226 P52 processors earlier from the field by installing the new ML-30 processors in D/A consoles in a configuration similar to Early D deployment (not final Full Deployment configuration)</a:t>
            </a:r>
          </a:p>
          <a:p>
            <a:pPr lvl="1"/>
            <a:r>
              <a:rPr lang="en-US" dirty="0" smtClean="0"/>
              <a:t>The more likely Phase 3 Install pushes past Feb 2021, the higher a priority this mitigation becomes</a:t>
            </a:r>
          </a:p>
          <a:p>
            <a:pPr lvl="1"/>
            <a:r>
              <a:rPr lang="en-US" dirty="0" smtClean="0"/>
              <a:t>Requires a fix in a software delivery, packaging in EAE310 (late summer 2020?)</a:t>
            </a:r>
          </a:p>
          <a:p>
            <a:pPr lvl="1"/>
            <a:r>
              <a:rPr lang="en-US" dirty="0" smtClean="0"/>
              <a:t>Deployment can occur with Supplemental Server installation (assuming software fix uploaded)</a:t>
            </a:r>
          </a:p>
          <a:p>
            <a:pPr lvl="1"/>
            <a:r>
              <a:rPr lang="en-US" dirty="0" smtClean="0"/>
              <a:t>Leidos contractor installation team (size can be varied) with Fed QRO, SLE and local Tech Ops Support. Impacts AT during night shift installation activities.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804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TTL GPWS Processor Swap out (Risk175)</a:t>
            </a:r>
          </a:p>
          <a:p>
            <a:r>
              <a:rPr lang="en-US" dirty="0" err="1" smtClean="0"/>
              <a:t>Intellistation</a:t>
            </a:r>
            <a:r>
              <a:rPr lang="en-US" dirty="0" smtClean="0"/>
              <a:t> </a:t>
            </a:r>
            <a:r>
              <a:rPr lang="en-US" dirty="0"/>
              <a:t>MWS Replacement (Risk 199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Dependent on EAE410 (also for ASA Hardware)</a:t>
            </a:r>
            <a:endParaRPr lang="en-US" dirty="0"/>
          </a:p>
          <a:p>
            <a:r>
              <a:rPr lang="en-US" dirty="0" smtClean="0"/>
              <a:t>ESSP </a:t>
            </a:r>
            <a:r>
              <a:rPr lang="en-US" dirty="0"/>
              <a:t>Server Processing Memory Upgrade</a:t>
            </a:r>
          </a:p>
          <a:p>
            <a:r>
              <a:rPr lang="en-US" dirty="0" smtClean="0"/>
              <a:t>LINUX </a:t>
            </a:r>
            <a:r>
              <a:rPr lang="en-US" dirty="0" smtClean="0"/>
              <a:t>OS upgrade</a:t>
            </a:r>
          </a:p>
          <a:p>
            <a:pPr lvl="1"/>
            <a:r>
              <a:rPr lang="en-US" dirty="0" smtClean="0"/>
              <a:t>Dependent on EAE410 </a:t>
            </a:r>
            <a:r>
              <a:rPr lang="en-US" dirty="0" smtClean="0"/>
              <a:t>(Fall 2020)</a:t>
            </a:r>
            <a:endParaRPr lang="en-US" dirty="0" smtClean="0"/>
          </a:p>
          <a:p>
            <a:pPr lvl="1"/>
            <a:r>
              <a:rPr lang="en-US" dirty="0" err="1" smtClean="0"/>
              <a:t>Prereq</a:t>
            </a:r>
            <a:r>
              <a:rPr lang="en-US" dirty="0" smtClean="0"/>
              <a:t> to </a:t>
            </a:r>
            <a:r>
              <a:rPr lang="en-US" dirty="0" smtClean="0"/>
              <a:t>EF100 (Spring </a:t>
            </a:r>
            <a:r>
              <a:rPr lang="en-US" dirty="0"/>
              <a:t>2021</a:t>
            </a:r>
            <a:r>
              <a:rPr lang="en-US" dirty="0" smtClean="0"/>
              <a:t>)</a:t>
            </a:r>
          </a:p>
          <a:p>
            <a:r>
              <a:rPr lang="en-US" dirty="0"/>
              <a:t>AIX R POS Memory Upgrade – EAF100? (Risk 252)</a:t>
            </a:r>
          </a:p>
          <a:p>
            <a:r>
              <a:rPr lang="en-US" dirty="0" smtClean="0"/>
              <a:t> </a:t>
            </a:r>
            <a:r>
              <a:rPr lang="en-US" dirty="0"/>
              <a:t>EAF300/ES3 Keysite Planning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269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Leidos_PPT_Arial">
  <a:themeElements>
    <a:clrScheme name="Leidos">
      <a:dk1>
        <a:sysClr val="windowText" lastClr="000000"/>
      </a:dk1>
      <a:lt1>
        <a:sysClr val="window" lastClr="FFFFFF"/>
      </a:lt1>
      <a:dk2>
        <a:srgbClr val="201747"/>
      </a:dk2>
      <a:lt2>
        <a:srgbClr val="FFFFFF"/>
      </a:lt2>
      <a:accent1>
        <a:srgbClr val="850F89"/>
      </a:accent1>
      <a:accent2>
        <a:srgbClr val="BEBFBD"/>
      </a:accent2>
      <a:accent3>
        <a:srgbClr val="8C7732"/>
      </a:accent3>
      <a:accent4>
        <a:srgbClr val="9B2743"/>
      </a:accent4>
      <a:accent5>
        <a:srgbClr val="774135"/>
      </a:accent5>
      <a:accent6>
        <a:srgbClr val="00778B"/>
      </a:accent6>
      <a:hlink>
        <a:srgbClr val="850F89"/>
      </a:hlink>
      <a:folHlink>
        <a:srgbClr val="201747"/>
      </a:folHlink>
    </a:clrScheme>
    <a:fontScheme name="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</TotalTime>
  <Words>1303</Words>
  <Application>Microsoft Office PowerPoint</Application>
  <PresentationFormat>On-screen Show (4:3)</PresentationFormat>
  <Paragraphs>257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Avenir LT Std 35 Light</vt:lpstr>
      <vt:lpstr>Calibri</vt:lpstr>
      <vt:lpstr>Calibri Light</vt:lpstr>
      <vt:lpstr>Wingdings</vt:lpstr>
      <vt:lpstr>Wingdings 3</vt:lpstr>
      <vt:lpstr>Office Theme</vt:lpstr>
      <vt:lpstr>1_Leidos_PPT_Arial</vt:lpstr>
      <vt:lpstr>What are we working on?</vt:lpstr>
      <vt:lpstr>PowerPoint Presentation</vt:lpstr>
      <vt:lpstr>TR2 Assessment – EAE320/330 Program Plan (*** DRAFT ***) Active Borders, Off-Angle Colors, and R-Pos Trackball (HW/SW)</vt:lpstr>
      <vt:lpstr>What are we working on</vt:lpstr>
      <vt:lpstr>What are we working on</vt:lpstr>
      <vt:lpstr>What are we working on</vt:lpstr>
      <vt:lpstr>PowerPoint Presentation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are we working on</dc:title>
  <dc:creator>Hawkins, Peter (FAA)</dc:creator>
  <cp:lastModifiedBy>Hawkins, Peter (FAA)</cp:lastModifiedBy>
  <cp:revision>30</cp:revision>
  <dcterms:created xsi:type="dcterms:W3CDTF">2020-04-27T16:42:42Z</dcterms:created>
  <dcterms:modified xsi:type="dcterms:W3CDTF">2020-05-05T15:04:10Z</dcterms:modified>
</cp:coreProperties>
</file>